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7" r:id="rId2"/>
    <p:sldId id="427" r:id="rId3"/>
    <p:sldId id="428" r:id="rId4"/>
    <p:sldId id="343" r:id="rId5"/>
    <p:sldId id="412" r:id="rId6"/>
    <p:sldId id="431" r:id="rId7"/>
    <p:sldId id="429" r:id="rId8"/>
    <p:sldId id="430" r:id="rId9"/>
    <p:sldId id="346" r:id="rId10"/>
    <p:sldId id="413" r:id="rId11"/>
    <p:sldId id="422" r:id="rId12"/>
    <p:sldId id="423" r:id="rId13"/>
    <p:sldId id="432" r:id="rId14"/>
    <p:sldId id="421" r:id="rId15"/>
    <p:sldId id="433" r:id="rId16"/>
  </p:sldIdLst>
  <p:sldSz cx="9144000" cy="6858000" type="screen4x3"/>
  <p:notesSz cx="6735763" cy="9866313"/>
  <p:defaultTextStyle>
    <a:defPPr>
      <a:defRPr lang="uk-U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48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D67"/>
    <a:srgbClr val="FFFFCC"/>
    <a:srgbClr val="CCFFCC"/>
    <a:srgbClr val="FFFF99"/>
    <a:srgbClr val="99FFCC"/>
    <a:srgbClr val="66FF99"/>
    <a:srgbClr val="66FF66"/>
    <a:srgbClr val="99FF66"/>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Темный стиль 2 - акцент 5/акцент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95" autoAdjust="0"/>
    <p:restoredTop sz="94249" autoAdjust="0"/>
  </p:normalViewPr>
  <p:slideViewPr>
    <p:cSldViewPr snapToGrid="0">
      <p:cViewPr varScale="1">
        <p:scale>
          <a:sx n="110" d="100"/>
          <a:sy n="110" d="100"/>
        </p:scale>
        <p:origin x="1904" y="176"/>
      </p:cViewPr>
      <p:guideLst>
        <p:guide orient="horz" pos="14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7825" cy="493713"/>
          </a:xfrm>
          <a:prstGeom prst="rect">
            <a:avLst/>
          </a:prstGeom>
        </p:spPr>
        <p:txBody>
          <a:bodyPr vert="horz" lIns="91440" tIns="45720" rIns="91440" bIns="45720" rtlCol="0"/>
          <a:lstStyle>
            <a:lvl1pPr algn="l">
              <a:defRPr sz="1200" dirty="0"/>
            </a:lvl1pPr>
          </a:lstStyle>
          <a:p>
            <a:pPr>
              <a:defRPr/>
            </a:pPr>
            <a:endParaRPr lang="ru-RU"/>
          </a:p>
        </p:txBody>
      </p:sp>
      <p:sp>
        <p:nvSpPr>
          <p:cNvPr id="3" name="Дата 2"/>
          <p:cNvSpPr>
            <a:spLocks noGrp="1"/>
          </p:cNvSpPr>
          <p:nvPr>
            <p:ph type="dt" sz="quarter" idx="1"/>
          </p:nvPr>
        </p:nvSpPr>
        <p:spPr>
          <a:xfrm>
            <a:off x="3816350" y="0"/>
            <a:ext cx="2917825" cy="493713"/>
          </a:xfrm>
          <a:prstGeom prst="rect">
            <a:avLst/>
          </a:prstGeom>
        </p:spPr>
        <p:txBody>
          <a:bodyPr vert="horz" lIns="91440" tIns="45720" rIns="91440" bIns="45720" rtlCol="0"/>
          <a:lstStyle>
            <a:lvl1pPr algn="r">
              <a:defRPr sz="1200"/>
            </a:lvl1pPr>
          </a:lstStyle>
          <a:p>
            <a:pPr>
              <a:defRPr/>
            </a:pPr>
            <a:fld id="{38468E8F-35E5-4F6C-97CF-538F2FC7BE6B}" type="datetimeFigureOut">
              <a:rPr lang="ru-RU"/>
              <a:pPr>
                <a:defRPr/>
              </a:pPr>
              <a:t>28.01.2024</a:t>
            </a:fld>
            <a:endParaRPr lang="ru-RU" dirty="0"/>
          </a:p>
        </p:txBody>
      </p:sp>
      <p:sp>
        <p:nvSpPr>
          <p:cNvPr id="4" name="Нижний колонтитул 3"/>
          <p:cNvSpPr>
            <a:spLocks noGrp="1"/>
          </p:cNvSpPr>
          <p:nvPr>
            <p:ph type="ftr" sz="quarter" idx="2"/>
          </p:nvPr>
        </p:nvSpPr>
        <p:spPr>
          <a:xfrm>
            <a:off x="0" y="9371013"/>
            <a:ext cx="2917825" cy="493712"/>
          </a:xfrm>
          <a:prstGeom prst="rect">
            <a:avLst/>
          </a:prstGeom>
        </p:spPr>
        <p:txBody>
          <a:bodyPr vert="horz" lIns="91440" tIns="45720" rIns="91440" bIns="45720" rtlCol="0" anchor="b"/>
          <a:lstStyle>
            <a:lvl1pPr algn="l">
              <a:defRPr sz="1200" dirty="0"/>
            </a:lvl1pPr>
          </a:lstStyle>
          <a:p>
            <a:pPr>
              <a:defRPr/>
            </a:pPr>
            <a:endParaRPr lang="ru-RU"/>
          </a:p>
        </p:txBody>
      </p:sp>
      <p:sp>
        <p:nvSpPr>
          <p:cNvPr id="5" name="Номер слайда 4"/>
          <p:cNvSpPr>
            <a:spLocks noGrp="1"/>
          </p:cNvSpPr>
          <p:nvPr>
            <p:ph type="sldNum" sz="quarter" idx="3"/>
          </p:nvPr>
        </p:nvSpPr>
        <p:spPr>
          <a:xfrm>
            <a:off x="3816350" y="9371013"/>
            <a:ext cx="2917825" cy="493712"/>
          </a:xfrm>
          <a:prstGeom prst="rect">
            <a:avLst/>
          </a:prstGeom>
        </p:spPr>
        <p:txBody>
          <a:bodyPr vert="horz" lIns="91440" tIns="45720" rIns="91440" bIns="45720" rtlCol="0" anchor="b"/>
          <a:lstStyle>
            <a:lvl1pPr algn="r">
              <a:defRPr sz="1200"/>
            </a:lvl1pPr>
          </a:lstStyle>
          <a:p>
            <a:pPr>
              <a:defRPr/>
            </a:pPr>
            <a:fld id="{892BE8E9-66AE-4029-8E26-1ED5EB3BE61A}" type="slidenum">
              <a:rPr lang="ru-RU"/>
              <a:pPr>
                <a:defRPr/>
              </a:pPr>
              <a:t>‹#›</a:t>
            </a:fld>
            <a:endParaRPr lang="ru-RU" dirty="0"/>
          </a:p>
        </p:txBody>
      </p:sp>
    </p:spTree>
    <p:extLst>
      <p:ext uri="{BB962C8B-B14F-4D97-AF65-F5344CB8AC3E}">
        <p14:creationId xmlns:p14="http://schemas.microsoft.com/office/powerpoint/2010/main" val="1231754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uk-UA"/>
          </a:p>
        </p:txBody>
      </p:sp>
      <p:sp>
        <p:nvSpPr>
          <p:cNvPr id="3" name="Дата 2"/>
          <p:cNvSpPr>
            <a:spLocks noGrp="1"/>
          </p:cNvSpPr>
          <p:nvPr>
            <p:ph type="dt"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6525CF3-9877-488D-A94E-C8A24F64BE61}" type="datetimeFigureOut">
              <a:rPr lang="uk-UA"/>
              <a:pPr>
                <a:defRPr/>
              </a:pPr>
              <a:t>28.01.24</a:t>
            </a:fld>
            <a:endParaRPr lang="uk-UA" dirty="0"/>
          </a:p>
        </p:txBody>
      </p:sp>
      <p:sp>
        <p:nvSpPr>
          <p:cNvPr id="4" name="Образ слайда 3"/>
          <p:cNvSpPr>
            <a:spLocks noGrp="1" noRot="1" noChangeAspect="1"/>
          </p:cNvSpPr>
          <p:nvPr>
            <p:ph type="sldImg" idx="2"/>
          </p:nvPr>
        </p:nvSpPr>
        <p:spPr>
          <a:xfrm>
            <a:off x="903288" y="739775"/>
            <a:ext cx="4929187" cy="3698875"/>
          </a:xfrm>
          <a:prstGeom prst="rect">
            <a:avLst/>
          </a:prstGeom>
          <a:noFill/>
          <a:ln w="12700">
            <a:solidFill>
              <a:prstClr val="black"/>
            </a:solidFill>
          </a:ln>
        </p:spPr>
        <p:txBody>
          <a:bodyPr vert="horz" lIns="91440" tIns="45720" rIns="91440" bIns="45720" rtlCol="0" anchor="ctr"/>
          <a:lstStyle/>
          <a:p>
            <a:pPr lvl="0"/>
            <a:endParaRPr lang="uk-UA" noProof="0" dirty="0"/>
          </a:p>
        </p:txBody>
      </p:sp>
      <p:sp>
        <p:nvSpPr>
          <p:cNvPr id="5" name="Заметки 4"/>
          <p:cNvSpPr>
            <a:spLocks noGrp="1"/>
          </p:cNvSpPr>
          <p:nvPr>
            <p:ph type="body" sz="quarter" idx="3"/>
          </p:nvPr>
        </p:nvSpPr>
        <p:spPr>
          <a:xfrm>
            <a:off x="673100" y="4684713"/>
            <a:ext cx="5389563" cy="4441825"/>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endParaRPr lang="uk-UA" noProof="0"/>
          </a:p>
        </p:txBody>
      </p:sp>
      <p:sp>
        <p:nvSpPr>
          <p:cNvPr id="6" name="Нижний колонтитул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uk-UA"/>
          </a:p>
        </p:txBody>
      </p:sp>
      <p:sp>
        <p:nvSpPr>
          <p:cNvPr id="7" name="Номер слайда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7E8BD9F-8A66-4F7A-B221-C6E715138A8C}" type="slidenum">
              <a:rPr lang="uk-UA"/>
              <a:pPr>
                <a:defRPr/>
              </a:pPr>
              <a:t>‹#›</a:t>
            </a:fld>
            <a:endParaRPr lang="uk-UA" dirty="0"/>
          </a:p>
        </p:txBody>
      </p:sp>
    </p:spTree>
    <p:extLst>
      <p:ext uri="{BB962C8B-B14F-4D97-AF65-F5344CB8AC3E}">
        <p14:creationId xmlns:p14="http://schemas.microsoft.com/office/powerpoint/2010/main" val="20774202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290098-6CEA-4A89-9A6D-0BB90D645DE8}" type="slidenum">
              <a:rPr lang="uk-UA">
                <a:cs typeface="Arial" charset="0"/>
              </a:rPr>
              <a:pPr fontAlgn="base">
                <a:spcBef>
                  <a:spcPct val="0"/>
                </a:spcBef>
                <a:spcAft>
                  <a:spcPct val="0"/>
                </a:spcAft>
                <a:defRPr/>
              </a:pPr>
              <a:t>1</a:t>
            </a:fld>
            <a:endParaRPr lang="uk-UA" dirty="0">
              <a:cs typeface="Arial" charset="0"/>
            </a:endParaRPr>
          </a:p>
        </p:txBody>
      </p:sp>
      <p:sp>
        <p:nvSpPr>
          <p:cNvPr id="8195" name="Rectangle 2"/>
          <p:cNvSpPr>
            <a:spLocks noGrp="1" noRot="1" noChangeAspect="1" noChangeArrowheads="1" noTextEdit="1"/>
          </p:cNvSpPr>
          <p:nvPr>
            <p:ph type="sldImg"/>
          </p:nvPr>
        </p:nvSpPr>
        <p:spPr bwMode="auto">
          <a:xfrm>
            <a:off x="904875" y="741363"/>
            <a:ext cx="4929188" cy="36972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xfrm>
            <a:off x="673100" y="4684713"/>
            <a:ext cx="5389563" cy="444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Шановний Голова та члени комісії, до вашої уваги представлено кваліфікаційну роботу на тему «Підсистема інтерактивного рекогностування і планування розгортання військ на основі доповненої реальності» керівник доктор філософії, підполковник </a:t>
            </a:r>
            <a:r>
              <a:rPr lang="uk-UA" sz="1800" dirty="0" err="1">
                <a:effectLst/>
                <a:latin typeface="Times New Roman" panose="02020603050405020304" pitchFamily="18" charset="0"/>
                <a:ea typeface="Calibri" panose="020F0502020204030204" pitchFamily="34" charset="0"/>
              </a:rPr>
              <a:t>Фесьоха</a:t>
            </a:r>
            <a:r>
              <a:rPr lang="uk-UA" sz="1800" dirty="0">
                <a:effectLst/>
                <a:latin typeface="Times New Roman" panose="02020603050405020304" pitchFamily="18" charset="0"/>
                <a:ea typeface="Calibri" panose="020F0502020204030204" pitchFamily="34" charset="0"/>
              </a:rPr>
              <a:t> Віталій Вікторович.</a:t>
            </a:r>
            <a:r>
              <a:rPr lang="en-UA" sz="2800" dirty="0">
                <a:effectLst/>
              </a:rPr>
              <a:t> </a:t>
            </a:r>
            <a:endParaRPr lang="ru-RU" altLang="ru-RU" dirty="0"/>
          </a:p>
        </p:txBody>
      </p:sp>
    </p:spTree>
    <p:extLst>
      <p:ext uri="{BB962C8B-B14F-4D97-AF65-F5344CB8AC3E}">
        <p14:creationId xmlns:p14="http://schemas.microsoft.com/office/powerpoint/2010/main" val="111273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Для реалізації проекту було використано наступні технології : </a:t>
            </a:r>
            <a:r>
              <a:rPr lang="uk-UA" sz="1800" dirty="0" err="1">
                <a:effectLst/>
                <a:latin typeface="Times New Roman" panose="02020603050405020304" pitchFamily="18" charset="0"/>
                <a:ea typeface="Calibri" panose="020F0502020204030204" pitchFamily="34" charset="0"/>
              </a:rPr>
              <a:t>Flutter</a:t>
            </a:r>
            <a:r>
              <a:rPr lang="uk-UA" sz="1800" dirty="0">
                <a:effectLst/>
                <a:latin typeface="Times New Roman" panose="02020603050405020304" pitchFamily="18" charset="0"/>
                <a:ea typeface="Calibri" panose="020F0502020204030204" pitchFamily="34" charset="0"/>
              </a:rPr>
              <a:t> (мова програмування </a:t>
            </a:r>
            <a:r>
              <a:rPr lang="en-US" sz="1800" dirty="0">
                <a:effectLst/>
                <a:latin typeface="Times New Roman" panose="02020603050405020304" pitchFamily="18" charset="0"/>
                <a:ea typeface="Calibri" panose="020F0502020204030204" pitchFamily="34" charset="0"/>
              </a:rPr>
              <a:t>DART</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Spring</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Boot</a:t>
            </a:r>
            <a:r>
              <a:rPr lang="uk-UA"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JAVA</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React</a:t>
            </a:r>
            <a:r>
              <a:rPr lang="uk-UA"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JS</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MySQL</a:t>
            </a:r>
            <a:r>
              <a:rPr lang="uk-UA" sz="1800" dirty="0">
                <a:effectLst/>
                <a:latin typeface="Times New Roman" panose="02020603050405020304" pitchFamily="18" charset="0"/>
                <a:ea typeface="Calibri" panose="020F0502020204030204" pitchFamily="34" charset="0"/>
              </a:rPr>
              <a:t>. Ці технології допомагають створювати міцну, гнучку та надійну систему. </a:t>
            </a:r>
            <a:r>
              <a:rPr lang="ru-RU" sz="1800" dirty="0" err="1">
                <a:effectLst/>
                <a:latin typeface="Times New Roman" panose="02020603050405020304" pitchFamily="18" charset="0"/>
                <a:ea typeface="Calibri" panose="020F0502020204030204" pitchFamily="34" charset="0"/>
              </a:rPr>
              <a:t>Також</a:t>
            </a:r>
            <a:r>
              <a:rPr lang="ru-RU" sz="1800" dirty="0">
                <a:effectLst/>
                <a:latin typeface="Times New Roman" panose="02020603050405020304" pitchFamily="18" charset="0"/>
                <a:ea typeface="Calibri" panose="020F0502020204030204" pitchFamily="34" charset="0"/>
              </a:rPr>
              <a:t> для </a:t>
            </a:r>
            <a:r>
              <a:rPr lang="ru-RU" sz="1800" dirty="0" err="1">
                <a:effectLst/>
                <a:latin typeface="Times New Roman" panose="02020603050405020304" pitchFamily="18" charset="0"/>
                <a:ea typeface="Calibri" panose="020F0502020204030204" pitchFamily="34" charset="0"/>
              </a:rPr>
              <a:t>швидкого</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розгортання</a:t>
            </a:r>
            <a:r>
              <a:rPr lang="ru-RU" sz="1800" dirty="0">
                <a:effectLst/>
                <a:latin typeface="Times New Roman" panose="02020603050405020304" pitchFamily="18" charset="0"/>
                <a:ea typeface="Calibri" panose="020F0502020204030204" pitchFamily="34" charset="0"/>
              </a:rPr>
              <a:t> весь проект </a:t>
            </a:r>
            <a:r>
              <a:rPr lang="ru-RU" sz="1800" dirty="0" err="1">
                <a:effectLst/>
                <a:latin typeface="Times New Roman" panose="02020603050405020304" pitchFamily="18" charset="0"/>
                <a:ea typeface="Calibri" panose="020F0502020204030204" pitchFamily="34" charset="0"/>
              </a:rPr>
              <a:t>був</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розміщений</a:t>
            </a:r>
            <a:r>
              <a:rPr lang="ru-RU" sz="1800" dirty="0">
                <a:effectLst/>
                <a:latin typeface="Times New Roman" panose="02020603050405020304" pitchFamily="18" charset="0"/>
                <a:ea typeface="Calibri" panose="020F0502020204030204" pitchFamily="34" charset="0"/>
              </a:rPr>
              <a:t> у </a:t>
            </a:r>
            <a:r>
              <a:rPr lang="ru-RU" sz="1800" dirty="0" err="1">
                <a:effectLst/>
                <a:latin typeface="Times New Roman" panose="02020603050405020304" pitchFamily="18" charset="0"/>
                <a:ea typeface="Calibri" panose="020F0502020204030204" pitchFamily="34" charset="0"/>
              </a:rPr>
              <a:t>мультиконтейнері</a:t>
            </a:r>
            <a:r>
              <a:rPr lang="ru-RU" sz="1800" dirty="0">
                <a:effectLst/>
                <a:latin typeface="Times New Roman" panose="02020603050405020304" pitchFamily="18" charset="0"/>
                <a:ea typeface="Calibri" panose="020F0502020204030204" pitchFamily="34" charset="0"/>
              </a:rPr>
              <a:t> ПЗ </a:t>
            </a:r>
            <a:r>
              <a:rPr lang="en-US" sz="1800" dirty="0">
                <a:effectLst/>
                <a:latin typeface="Times New Roman" panose="02020603050405020304" pitchFamily="18" charset="0"/>
                <a:ea typeface="Calibri" panose="020F0502020204030204" pitchFamily="34" charset="0"/>
              </a:rPr>
              <a:t>Docker</a:t>
            </a:r>
            <a:r>
              <a:rPr lang="ru-RU" sz="1800" dirty="0">
                <a:effectLst/>
                <a:latin typeface="Times New Roman" panose="02020603050405020304" pitchFamily="18" charset="0"/>
                <a:ea typeface="Calibri" panose="020F0502020204030204" pitchFamily="34" charset="0"/>
              </a:rPr>
              <a:t>, за </a:t>
            </a:r>
            <a:r>
              <a:rPr lang="ru-RU" sz="1800" dirty="0" err="1">
                <a:effectLst/>
                <a:latin typeface="Times New Roman" panose="02020603050405020304" pitchFamily="18" charset="0"/>
                <a:ea typeface="Calibri" panose="020F0502020204030204" pitchFamily="34" charset="0"/>
              </a:rPr>
              <a:t>допомогою</a:t>
            </a:r>
            <a:r>
              <a:rPr lang="ru-RU"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docker</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compose </a:t>
            </a:r>
            <a:r>
              <a:rPr lang="uk-UA" sz="1800" dirty="0">
                <a:effectLst/>
                <a:latin typeface="Times New Roman" panose="02020603050405020304" pitchFamily="18" charset="0"/>
                <a:ea typeface="Calibri" panose="020F0502020204030204" pitchFamily="34" charset="0"/>
              </a:rPr>
              <a:t>файлу.</a:t>
            </a:r>
            <a:r>
              <a:rPr lang="en-UA" sz="2800" dirty="0">
                <a:effectLst/>
              </a:rPr>
              <a:t> </a:t>
            </a:r>
            <a:endParaRPr lang="uk-UA" altLang="ru-RU" dirty="0"/>
          </a:p>
        </p:txBody>
      </p:sp>
      <p:sp>
        <p:nvSpPr>
          <p:cNvPr id="112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10</a:t>
            </a:fld>
            <a:endParaRPr lang="uk-UA" altLang="ru-RU">
              <a:latin typeface="Calibri" panose="020F0502020204030204" pitchFamily="34" charset="0"/>
            </a:endParaRPr>
          </a:p>
        </p:txBody>
      </p:sp>
    </p:spTree>
    <p:extLst>
      <p:ext uri="{BB962C8B-B14F-4D97-AF65-F5344CB8AC3E}">
        <p14:creationId xmlns:p14="http://schemas.microsoft.com/office/powerpoint/2010/main" val="254658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261EA-F898-183B-382A-C1B76E5E2C6E}"/>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90977313-3C24-8E88-38B6-6B03B347E1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40BB0F62-A665-36EC-88AA-C73728B6AD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Далі представлена узагальнена структурна схема розробленого модуля, що показує його ключові компоненти та їх взаємодію. Наприклад мобільного клієнта з сервером за допомогою </a:t>
            </a:r>
            <a:r>
              <a:rPr lang="en-US" sz="1800" dirty="0">
                <a:effectLst/>
                <a:latin typeface="Times New Roman" panose="02020603050405020304" pitchFamily="18" charset="0"/>
                <a:ea typeface="Calibri" panose="020F0502020204030204" pitchFamily="34" charset="0"/>
              </a:rPr>
              <a:t>Rest API </a:t>
            </a:r>
            <a:r>
              <a:rPr lang="uk-UA" sz="1800" dirty="0">
                <a:effectLst/>
                <a:latin typeface="Times New Roman" panose="02020603050405020304" pitchFamily="18" charset="0"/>
                <a:ea typeface="Calibri" panose="020F0502020204030204" pitchFamily="34" charset="0"/>
              </a:rPr>
              <a:t>та БД з </a:t>
            </a:r>
            <a:r>
              <a:rPr lang="uk-UA" sz="1800" dirty="0" err="1">
                <a:effectLst/>
                <a:latin typeface="Times New Roman" panose="02020603050405020304" pitchFamily="18" charset="0"/>
                <a:ea typeface="Calibri" panose="020F0502020204030204" pitchFamily="34" charset="0"/>
              </a:rPr>
              <a:t>серевером</a:t>
            </a:r>
            <a:r>
              <a:rPr lang="uk-UA" sz="1800" dirty="0">
                <a:effectLst/>
                <a:latin typeface="Times New Roman" panose="02020603050405020304" pitchFamily="18" charset="0"/>
                <a:ea typeface="Calibri" panose="020F0502020204030204" pitchFamily="34" charset="0"/>
              </a:rPr>
              <a:t> за допомогою </a:t>
            </a:r>
            <a:r>
              <a:rPr lang="en-US" sz="1800" dirty="0">
                <a:effectLst/>
                <a:latin typeface="Times New Roman" panose="02020603050405020304" pitchFamily="18" charset="0"/>
                <a:ea typeface="Calibri" panose="020F0502020204030204" pitchFamily="34" charset="0"/>
              </a:rPr>
              <a:t>JAVA PERSISTENCE API</a:t>
            </a:r>
            <a:r>
              <a:rPr lang="uk-UA" sz="1800" dirty="0">
                <a:effectLst/>
                <a:latin typeface="Times New Roman" panose="02020603050405020304" pitchFamily="18" charset="0"/>
                <a:ea typeface="Calibri" panose="020F0502020204030204" pitchFamily="34" charset="0"/>
              </a:rPr>
              <a:t>.</a:t>
            </a:r>
            <a:r>
              <a:rPr lang="en-UA" dirty="0">
                <a:effectLst/>
              </a:rPr>
              <a:t> </a:t>
            </a:r>
            <a:endParaRPr lang="uk-UA" altLang="ru-RU" dirty="0"/>
          </a:p>
        </p:txBody>
      </p:sp>
      <p:sp>
        <p:nvSpPr>
          <p:cNvPr id="11268" name="Номер слайда 3">
            <a:extLst>
              <a:ext uri="{FF2B5EF4-FFF2-40B4-BE49-F238E27FC236}">
                <a16:creationId xmlns:a16="http://schemas.microsoft.com/office/drawing/2014/main" id="{BE70351F-AF78-B863-A16C-B046E47925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11</a:t>
            </a:fld>
            <a:endParaRPr lang="uk-UA" altLang="ru-RU">
              <a:latin typeface="Calibri" panose="020F0502020204030204" pitchFamily="34" charset="0"/>
            </a:endParaRPr>
          </a:p>
        </p:txBody>
      </p:sp>
    </p:spTree>
    <p:extLst>
      <p:ext uri="{BB962C8B-B14F-4D97-AF65-F5344CB8AC3E}">
        <p14:creationId xmlns:p14="http://schemas.microsoft.com/office/powerpoint/2010/main" val="2855948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1610-6007-459B-2347-E12F3BC8425D}"/>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CCFD1C1D-DFEC-AE49-DCF2-2C8E7C9FEE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0D915C89-C95C-8447-31A6-CFDBB8168A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Клієнтська частина була розділена за допомогою таких ролей як «командир» та «підлеглий». Ми можемо переглянути алгоритми основних можливостей командира (створення сесії та збереження опрацьованих даних) </a:t>
            </a:r>
            <a:endParaRPr lang="uk-UA" altLang="ru-RU" dirty="0"/>
          </a:p>
        </p:txBody>
      </p:sp>
      <p:sp>
        <p:nvSpPr>
          <p:cNvPr id="11268" name="Номер слайда 3">
            <a:extLst>
              <a:ext uri="{FF2B5EF4-FFF2-40B4-BE49-F238E27FC236}">
                <a16:creationId xmlns:a16="http://schemas.microsoft.com/office/drawing/2014/main" id="{D87E26EF-894C-0965-64A8-E1856C4E5F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12</a:t>
            </a:fld>
            <a:endParaRPr lang="uk-UA" altLang="ru-RU">
              <a:latin typeface="Calibri" panose="020F0502020204030204" pitchFamily="34" charset="0"/>
            </a:endParaRPr>
          </a:p>
        </p:txBody>
      </p:sp>
    </p:spTree>
    <p:extLst>
      <p:ext uri="{BB962C8B-B14F-4D97-AF65-F5344CB8AC3E}">
        <p14:creationId xmlns:p14="http://schemas.microsoft.com/office/powerpoint/2010/main" val="429006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7DFC7-0395-8A7D-7FD9-F8ED6ADE12AC}"/>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8CD22873-A93F-E300-347C-CDA39BA4DA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77E0EE2D-FE0B-EC76-5C7D-54135E693D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та підлеглого (створення доповіді по </a:t>
            </a:r>
            <a:r>
              <a:rPr lang="uk-UA" sz="1800" dirty="0" err="1">
                <a:effectLst/>
                <a:latin typeface="Times New Roman" panose="02020603050405020304" pitchFamily="18" charset="0"/>
                <a:ea typeface="Calibri" panose="020F0502020204030204" pitchFamily="34" charset="0"/>
              </a:rPr>
              <a:t>рекогностуванню</a:t>
            </a:r>
            <a:r>
              <a:rPr lang="uk-UA" sz="1800" dirty="0">
                <a:effectLst/>
                <a:latin typeface="Times New Roman" panose="02020603050405020304" pitchFamily="18" charset="0"/>
                <a:ea typeface="Calibri" panose="020F0502020204030204" pitchFamily="34" charset="0"/>
              </a:rPr>
              <a:t> та перегляд створених доповідей). Загалом мобільний додаток був розроблений з урахуванням всіх можливих помилок </a:t>
            </a:r>
            <a:r>
              <a:rPr lang="uk-UA" sz="1800" dirty="0" err="1">
                <a:effectLst/>
                <a:latin typeface="Times New Roman" panose="02020603050405020304" pitchFamily="18" charset="0"/>
                <a:ea typeface="Calibri" panose="020F0502020204030204" pitchFamily="34" charset="0"/>
              </a:rPr>
              <a:t>прикладниого</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програ́много</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інтерфе́йсу</a:t>
            </a:r>
            <a:r>
              <a:rPr lang="uk-UA" sz="1800" dirty="0">
                <a:effectLst/>
                <a:latin typeface="Times New Roman" panose="02020603050405020304" pitchFamily="18" charset="0"/>
                <a:ea typeface="Calibri" panose="020F0502020204030204" pitchFamily="34" charset="0"/>
              </a:rPr>
              <a:t> (АПІ) та обробки введення даних користувачем для уникнення пустих значень </a:t>
            </a:r>
            <a:r>
              <a:rPr lang="uk-UA" sz="1800" dirty="0" err="1">
                <a:effectLst/>
                <a:latin typeface="Times New Roman" panose="02020603050405020304" pitchFamily="18" charset="0"/>
                <a:ea typeface="Calibri" panose="020F0502020204030204" pitchFamily="34" charset="0"/>
              </a:rPr>
              <a:t>обовязкових</a:t>
            </a:r>
            <a:r>
              <a:rPr lang="uk-UA" sz="1800" dirty="0">
                <a:effectLst/>
                <a:latin typeface="Times New Roman" panose="02020603050405020304" pitchFamily="18" charset="0"/>
                <a:ea typeface="Calibri" panose="020F0502020204030204" pitchFamily="34" charset="0"/>
              </a:rPr>
              <a:t> параметрів тих чи інших </a:t>
            </a:r>
            <a:r>
              <a:rPr lang="uk-UA" sz="1800" dirty="0" err="1">
                <a:effectLst/>
                <a:latin typeface="Times New Roman" panose="02020603050405020304" pitchFamily="18" charset="0"/>
                <a:ea typeface="Calibri" panose="020F0502020204030204" pitchFamily="34" charset="0"/>
              </a:rPr>
              <a:t>обєктів</a:t>
            </a:r>
            <a:r>
              <a:rPr lang="uk-UA" sz="1800" dirty="0">
                <a:effectLst/>
                <a:latin typeface="Times New Roman" panose="02020603050405020304" pitchFamily="18" charset="0"/>
                <a:ea typeface="Calibri" panose="020F0502020204030204" pitchFamily="34" charset="0"/>
              </a:rPr>
              <a:t>.</a:t>
            </a:r>
            <a:r>
              <a:rPr lang="en-UA" dirty="0">
                <a:effectLst/>
              </a:rPr>
              <a:t> </a:t>
            </a:r>
            <a:endParaRPr lang="uk-UA" altLang="ru-RU" dirty="0"/>
          </a:p>
        </p:txBody>
      </p:sp>
      <p:sp>
        <p:nvSpPr>
          <p:cNvPr id="11268" name="Номер слайда 3">
            <a:extLst>
              <a:ext uri="{FF2B5EF4-FFF2-40B4-BE49-F238E27FC236}">
                <a16:creationId xmlns:a16="http://schemas.microsoft.com/office/drawing/2014/main" id="{0DA37E9B-48CD-1615-7C2C-DC97795634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13</a:t>
            </a:fld>
            <a:endParaRPr lang="uk-UA" altLang="ru-RU">
              <a:latin typeface="Calibri" panose="020F0502020204030204" pitchFamily="34" charset="0"/>
            </a:endParaRPr>
          </a:p>
        </p:txBody>
      </p:sp>
    </p:spTree>
    <p:extLst>
      <p:ext uri="{BB962C8B-B14F-4D97-AF65-F5344CB8AC3E}">
        <p14:creationId xmlns:p14="http://schemas.microsoft.com/office/powerpoint/2010/main" val="2655913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D0A51-E5C8-4CE3-370E-7084FDD05972}"/>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8FAF452C-23C4-EAFB-5D61-6A6541A79F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CF207F32-00AC-8EA7-4ADF-F615F13208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Підсумовуючи, кваліфікаційна робота була спрямована на підвищення ефективності рекогностування місцевості за допомогою автоматизації та використання сучасних технологій. Результатом стала розробка підсистеми, яка забезпечує швидкий та зручний доступ до інформації, що є критично важливим для успішного ведення військових операцій.</a:t>
            </a:r>
            <a:r>
              <a:rPr lang="en-UA" dirty="0">
                <a:effectLst/>
              </a:rPr>
              <a:t> </a:t>
            </a:r>
            <a:endParaRPr lang="uk-UA" altLang="ru-RU" dirty="0"/>
          </a:p>
        </p:txBody>
      </p:sp>
      <p:sp>
        <p:nvSpPr>
          <p:cNvPr id="11268" name="Номер слайда 3">
            <a:extLst>
              <a:ext uri="{FF2B5EF4-FFF2-40B4-BE49-F238E27FC236}">
                <a16:creationId xmlns:a16="http://schemas.microsoft.com/office/drawing/2014/main" id="{84D4565E-FE73-F8AB-10AA-0D7351361F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14</a:t>
            </a:fld>
            <a:endParaRPr lang="uk-UA" altLang="ru-RU">
              <a:latin typeface="Calibri" panose="020F0502020204030204" pitchFamily="34" charset="0"/>
            </a:endParaRPr>
          </a:p>
        </p:txBody>
      </p:sp>
    </p:spTree>
    <p:extLst>
      <p:ext uri="{BB962C8B-B14F-4D97-AF65-F5344CB8AC3E}">
        <p14:creationId xmlns:p14="http://schemas.microsoft.com/office/powerpoint/2010/main" val="87307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CDF93-852D-0C88-7437-3E6C17DCDDC2}"/>
            </a:ext>
          </a:extLst>
        </p:cNvPr>
        <p:cNvGrpSpPr/>
        <p:nvPr/>
      </p:nvGrpSpPr>
      <p:grpSpPr>
        <a:xfrm>
          <a:off x="0" y="0"/>
          <a:ext cx="0" cy="0"/>
          <a:chOff x="0" y="0"/>
          <a:chExt cx="0" cy="0"/>
        </a:xfrm>
      </p:grpSpPr>
      <p:sp>
        <p:nvSpPr>
          <p:cNvPr id="16385" name="Rectangle 7">
            <a:extLst>
              <a:ext uri="{FF2B5EF4-FFF2-40B4-BE49-F238E27FC236}">
                <a16:creationId xmlns:a16="http://schemas.microsoft.com/office/drawing/2014/main" id="{5E2A4D26-3B18-0BFA-97E9-8D2859923809}"/>
              </a:ext>
            </a:extLst>
          </p:cNvPr>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290098-6CEA-4A89-9A6D-0BB90D645DE8}" type="slidenum">
              <a:rPr lang="uk-UA">
                <a:cs typeface="Arial" charset="0"/>
              </a:rPr>
              <a:pPr fontAlgn="base">
                <a:spcBef>
                  <a:spcPct val="0"/>
                </a:spcBef>
                <a:spcAft>
                  <a:spcPct val="0"/>
                </a:spcAft>
                <a:defRPr/>
              </a:pPr>
              <a:t>15</a:t>
            </a:fld>
            <a:endParaRPr lang="uk-UA" dirty="0">
              <a:cs typeface="Arial" charset="0"/>
            </a:endParaRPr>
          </a:p>
        </p:txBody>
      </p:sp>
      <p:sp>
        <p:nvSpPr>
          <p:cNvPr id="8195" name="Rectangle 2">
            <a:extLst>
              <a:ext uri="{FF2B5EF4-FFF2-40B4-BE49-F238E27FC236}">
                <a16:creationId xmlns:a16="http://schemas.microsoft.com/office/drawing/2014/main" id="{0BD51E0F-72D7-5900-33C5-9ECA1B933719}"/>
              </a:ext>
            </a:extLst>
          </p:cNvPr>
          <p:cNvSpPr>
            <a:spLocks noGrp="1" noRot="1" noChangeAspect="1" noChangeArrowheads="1" noTextEdit="1"/>
          </p:cNvSpPr>
          <p:nvPr>
            <p:ph type="sldImg"/>
          </p:nvPr>
        </p:nvSpPr>
        <p:spPr bwMode="auto">
          <a:xfrm>
            <a:off x="904875" y="741363"/>
            <a:ext cx="4929188" cy="36972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a:extLst>
              <a:ext uri="{FF2B5EF4-FFF2-40B4-BE49-F238E27FC236}">
                <a16:creationId xmlns:a16="http://schemas.microsoft.com/office/drawing/2014/main" id="{283DB560-135A-EB9E-CA17-96E4ECA3AE87}"/>
              </a:ext>
            </a:extLst>
          </p:cNvPr>
          <p:cNvSpPr>
            <a:spLocks noGrp="1" noChangeArrowheads="1"/>
          </p:cNvSpPr>
          <p:nvPr>
            <p:ph type="body" idx="1"/>
          </p:nvPr>
        </p:nvSpPr>
        <p:spPr bwMode="auto">
          <a:xfrm>
            <a:off x="673100" y="4684713"/>
            <a:ext cx="5389563" cy="444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err="1">
                <a:effectLst/>
                <a:latin typeface="Times New Roman" panose="02020603050405020304" pitchFamily="18" charset="0"/>
                <a:ea typeface="Calibri" panose="020F0502020204030204" pitchFamily="34" charset="0"/>
              </a:rPr>
              <a:t>ст</a:t>
            </a:r>
            <a:r>
              <a:rPr lang="uk-UA" sz="1800" dirty="0">
                <a:effectLst/>
                <a:latin typeface="Times New Roman" panose="02020603050405020304" pitchFamily="18" charset="0"/>
                <a:ea typeface="Calibri" panose="020F0502020204030204" pitchFamily="34" charset="0"/>
              </a:rPr>
              <a:t> л-</a:t>
            </a:r>
            <a:r>
              <a:rPr lang="uk-UA" sz="1800" dirty="0" err="1">
                <a:effectLst/>
                <a:latin typeface="Times New Roman" panose="02020603050405020304" pitchFamily="18" charset="0"/>
                <a:ea typeface="Calibri" panose="020F0502020204030204" pitchFamily="34" charset="0"/>
              </a:rPr>
              <a:t>т</a:t>
            </a:r>
            <a:r>
              <a:rPr lang="uk-UA" sz="1800" dirty="0">
                <a:effectLst/>
                <a:latin typeface="Times New Roman" panose="02020603050405020304" pitchFamily="18" charset="0"/>
                <a:ea typeface="Calibri" panose="020F0502020204030204" pitchFamily="34" charset="0"/>
              </a:rPr>
              <a:t> ЛІТВІН доповідь закінчив.</a:t>
            </a:r>
            <a:endParaRPr lang="ru-RU" altLang="ru-RU" dirty="0"/>
          </a:p>
        </p:txBody>
      </p:sp>
    </p:spTree>
    <p:extLst>
      <p:ext uri="{BB962C8B-B14F-4D97-AF65-F5344CB8AC3E}">
        <p14:creationId xmlns:p14="http://schemas.microsoft.com/office/powerpoint/2010/main" val="87965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2DC76-25A2-29CD-DB4B-C181EA3AEA1C}"/>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B218848B-30EB-389D-92B8-A12DF3D278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358613D6-D71E-A925-EADC-CBE9A0865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Актуальність кваліфікаційної роботи обумовлена автоматизацією діяльністю Збройних Сил України, </a:t>
            </a:r>
            <a:r>
              <a:rPr lang="uk-UA" sz="1800" dirty="0" err="1">
                <a:effectLst/>
                <a:latin typeface="Times New Roman" panose="02020603050405020304" pitchFamily="18" charset="0"/>
                <a:ea typeface="Calibri" panose="020F0502020204030204" pitchFamily="34" charset="0"/>
              </a:rPr>
              <a:t>цифровізацією</a:t>
            </a:r>
            <a:r>
              <a:rPr lang="uk-UA" sz="1800" dirty="0">
                <a:effectLst/>
                <a:latin typeface="Times New Roman" panose="02020603050405020304" pitchFamily="18" charset="0"/>
                <a:ea typeface="Calibri" panose="020F0502020204030204" pitchFamily="34" charset="0"/>
              </a:rPr>
              <a:t> армії України та потребою в скорочені часових витрат на планування розгортання та рекогностування військ на місцевості. На практиці рекогностування на місцевості з метою подальшого розгортання підрозділів не займає багато часу, проте подальше уточнення між особовим складом який був задіяний для рекогностування та особовим складом підрозділу що розгортається займає надто багато часу, що в умовах ведення бойових дій не допустимо.</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77406D5D-664E-B576-B135-5A6A0D8379EB}"/>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2</a:t>
            </a:fld>
            <a:endParaRPr lang="uk-UA" dirty="0">
              <a:solidFill>
                <a:prstClr val="black"/>
              </a:solidFill>
            </a:endParaRPr>
          </a:p>
        </p:txBody>
      </p:sp>
    </p:spTree>
    <p:extLst>
      <p:ext uri="{BB962C8B-B14F-4D97-AF65-F5344CB8AC3E}">
        <p14:creationId xmlns:p14="http://schemas.microsoft.com/office/powerpoint/2010/main" val="390758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BD7F-DABF-BB32-97E5-F1EED8119444}"/>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22A32472-72A2-72C9-2D8A-C53330E910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8B983528-BB07-1E88-839F-179E560802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Дослідження базується на важливих документах таких як "Порядок проведення рекогносцировки"  (у якому зазначено з якою метою та у якій послідовності проводиться рекогносцировка), "Настанова з топографічної підготовки Сухопутних військ Збройних Сил України"  (у якій вказано які </a:t>
            </a:r>
            <a:r>
              <a:rPr lang="uk-UA" sz="1800" dirty="0" err="1">
                <a:effectLst/>
                <a:latin typeface="Times New Roman" panose="02020603050405020304" pitchFamily="18" charset="0"/>
                <a:ea typeface="Calibri" panose="020F0502020204030204" pitchFamily="34" charset="0"/>
              </a:rPr>
              <a:t>топографічно</a:t>
            </a:r>
            <a:r>
              <a:rPr lang="uk-UA" sz="1800" dirty="0">
                <a:effectLst/>
                <a:latin typeface="Times New Roman" panose="02020603050405020304" pitchFamily="18" charset="0"/>
                <a:ea typeface="Calibri" panose="020F0502020204030204" pitchFamily="34" charset="0"/>
              </a:rPr>
              <a:t> матеріали необхідно використовувати та що потрібно робити при використанні </a:t>
            </a:r>
            <a:r>
              <a:rPr lang="uk-UA" sz="1800" dirty="0" err="1">
                <a:effectLst/>
                <a:latin typeface="Times New Roman" panose="02020603050405020304" pitchFamily="18" charset="0"/>
                <a:ea typeface="Calibri" panose="020F0502020204030204" pitchFamily="34" charset="0"/>
              </a:rPr>
              <a:t>топог</a:t>
            </a:r>
            <a:r>
              <a:rPr lang="uk-UA" sz="1800" dirty="0">
                <a:effectLst/>
                <a:latin typeface="Times New Roman" panose="02020603050405020304" pitchFamily="18" charset="0"/>
                <a:ea typeface="Calibri" panose="020F0502020204030204" pitchFamily="34" charset="0"/>
              </a:rPr>
              <a:t>. Карт, "Порядок розгортання військових частин і підрозділів"  (у якому розглянуто з якою метою проводиться розгортання та у якій послідовності).</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B84F1D27-F8E6-4A47-326B-2BA12F825117}"/>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3</a:t>
            </a:fld>
            <a:endParaRPr lang="uk-UA" dirty="0">
              <a:solidFill>
                <a:prstClr val="black"/>
              </a:solidFill>
            </a:endParaRPr>
          </a:p>
        </p:txBody>
      </p:sp>
    </p:spTree>
    <p:extLst>
      <p:ext uri="{BB962C8B-B14F-4D97-AF65-F5344CB8AC3E}">
        <p14:creationId xmlns:p14="http://schemas.microsoft.com/office/powerpoint/2010/main" val="258332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AD83D-87D7-8251-E81A-20BCB5C73C5B}"/>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6869B68B-9E46-8BD7-83FD-C7C0E789EB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C1D8B10B-D56A-F321-1B7D-39D94A0FB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Мета дослідження полягає в розробці підсистеми інтерактивного рекогностування і планування розгортання військ на основі доповненої реальності. Об’єктом дослідження є методи рекогностування, що використовуються в Збройних Силах України. Предметом дослідження є технологічний компонент для застосування в контексті військового рекогностування та планування розгортання військ з використанням доповненої реальності.</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034CD4A6-0864-A491-870C-5DCCEECD83BF}"/>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4</a:t>
            </a:fld>
            <a:endParaRPr lang="uk-UA" dirty="0">
              <a:solidFill>
                <a:prstClr val="black"/>
              </a:solidFill>
            </a:endParaRPr>
          </a:p>
        </p:txBody>
      </p:sp>
    </p:spTree>
    <p:extLst>
      <p:ext uri="{BB962C8B-B14F-4D97-AF65-F5344CB8AC3E}">
        <p14:creationId xmlns:p14="http://schemas.microsoft.com/office/powerpoint/2010/main" val="1761162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uk-UA"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uk-U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Для досягнення поставленої мети, було визначено наступні задачі: аналіз процесу рекогностування, розробка узагальненої структурної схеми та алгоритму роботи модуля, опис особливостей, огляд сучасних технологій, інтеграція </a:t>
            </a:r>
            <a:r>
              <a:rPr lang="uk-UA"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геопросторових</a:t>
            </a:r>
            <a:r>
              <a:rPr lang="uk-U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даних з AR-технологіями та аналіз ефективності розробленого програмного модуля.</a:t>
            </a:r>
            <a:endParaRPr lang="en-U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1" hangingPunct="1">
              <a:spcBef>
                <a:spcPct val="0"/>
              </a:spcBef>
            </a:pPr>
            <a:endParaRPr lang="uk-UA" altLang="ru-RU" dirty="0"/>
          </a:p>
        </p:txBody>
      </p:sp>
      <p:sp>
        <p:nvSpPr>
          <p:cNvPr id="112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7B79D6-3748-4BAE-B546-51DC13DF8A6D}" type="slidenum">
              <a:rPr lang="uk-UA" altLang="ru-RU">
                <a:latin typeface="Calibri" panose="020F0502020204030204" pitchFamily="34" charset="0"/>
              </a:rPr>
              <a:pPr/>
              <a:t>5</a:t>
            </a:fld>
            <a:endParaRPr lang="uk-UA" altLang="ru-RU">
              <a:latin typeface="Calibri" panose="020F0502020204030204" pitchFamily="34" charset="0"/>
            </a:endParaRPr>
          </a:p>
        </p:txBody>
      </p:sp>
    </p:spTree>
    <p:extLst>
      <p:ext uri="{BB962C8B-B14F-4D97-AF65-F5344CB8AC3E}">
        <p14:creationId xmlns:p14="http://schemas.microsoft.com/office/powerpoint/2010/main" val="4020594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C291B-4C65-DE6F-79C6-2006411846D8}"/>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62AFC61C-857A-758B-E410-E35A6A8A53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C37D3E17-1DEC-616C-7D69-13BD71AE7E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Рекогностування – є ключовим елементом планування бойових операцій. Це систематичний процес, що включає збір, обробку, аналіз інформації про місцевість та ворога. Рекогностування підрозділу перед виконанням бойового завдання може бути тактичним (ворог) або </a:t>
            </a:r>
            <a:r>
              <a:rPr lang="uk-UA" sz="1800" dirty="0" err="1">
                <a:effectLst/>
                <a:latin typeface="Times New Roman" panose="02020603050405020304" pitchFamily="18" charset="0"/>
                <a:ea typeface="Calibri" panose="020F0502020204030204" pitchFamily="34" charset="0"/>
              </a:rPr>
              <a:t>топографічно</a:t>
            </a:r>
            <a:r>
              <a:rPr lang="uk-UA" sz="1800" dirty="0">
                <a:effectLst/>
                <a:latin typeface="Times New Roman" panose="02020603050405020304" pitchFamily="18" charset="0"/>
                <a:ea typeface="Calibri" panose="020F0502020204030204" pitchFamily="34" charset="0"/>
              </a:rPr>
              <a:t>-тактичним (місцевість) . Кваліфікаційна робота була заснована на автоматизації </a:t>
            </a:r>
            <a:r>
              <a:rPr lang="uk-UA" sz="1800" dirty="0" err="1">
                <a:effectLst/>
                <a:latin typeface="Times New Roman" panose="02020603050405020304" pitchFamily="18" charset="0"/>
                <a:ea typeface="Calibri" panose="020F0502020204030204" pitchFamily="34" charset="0"/>
              </a:rPr>
              <a:t>топографічно</a:t>
            </a:r>
            <a:r>
              <a:rPr lang="uk-UA" sz="1800" dirty="0">
                <a:effectLst/>
                <a:latin typeface="Times New Roman" panose="02020603050405020304" pitchFamily="18" charset="0"/>
                <a:ea typeface="Calibri" panose="020F0502020204030204" pitchFamily="34" charset="0"/>
              </a:rPr>
              <a:t>-тактичного рекогностування, щоб забезпечити командирам зручний та швидкий доступ до необхідної інформації про місцевість.</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F4A4F459-3019-5C43-1239-211BD9B5FF15}"/>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6</a:t>
            </a:fld>
            <a:endParaRPr lang="uk-UA" dirty="0">
              <a:solidFill>
                <a:prstClr val="black"/>
              </a:solidFill>
            </a:endParaRPr>
          </a:p>
        </p:txBody>
      </p:sp>
    </p:spTree>
    <p:extLst>
      <p:ext uri="{BB962C8B-B14F-4D97-AF65-F5344CB8AC3E}">
        <p14:creationId xmlns:p14="http://schemas.microsoft.com/office/powerpoint/2010/main" val="247054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56220-F86B-9664-F42B-DBA604CCF052}"/>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06742CEA-C0D3-35CD-E51F-39888AF02A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23875430-A66E-8602-0902-9909A42FDD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Розглянемо два основних метода. Використання БПЛА дозволяє здійснювати широкомасштабне та детальне спостереження з повітря, забезпечуючи збір великих обсягів інформації про ворожі позиції та рухи. Однак, цей метод має недоліки, а саме: висока залежність від погодних умов, обмеженість у тривалості польоту через обмеження енергії </a:t>
            </a:r>
            <a:r>
              <a:rPr lang="uk-UA" sz="1800" dirty="0" err="1">
                <a:effectLst/>
                <a:latin typeface="Times New Roman" panose="02020603050405020304" pitchFamily="18" charset="0"/>
                <a:ea typeface="Calibri" panose="020F0502020204030204" pitchFamily="34" charset="0"/>
              </a:rPr>
              <a:t>батарей</a:t>
            </a:r>
            <a:r>
              <a:rPr lang="uk-UA" sz="1800" dirty="0">
                <a:effectLst/>
                <a:latin typeface="Times New Roman" panose="02020603050405020304" pitchFamily="18" charset="0"/>
                <a:ea typeface="Calibri" panose="020F0502020204030204" pitchFamily="34" charset="0"/>
              </a:rPr>
              <a:t> і ризик втрати апарату через </a:t>
            </a:r>
            <a:r>
              <a:rPr lang="uk-UA" sz="1800" dirty="0" err="1">
                <a:effectLst/>
                <a:latin typeface="Times New Roman" panose="02020603050405020304" pitchFamily="18" charset="0"/>
                <a:ea typeface="Calibri" panose="020F0502020204030204" pitchFamily="34" charset="0"/>
              </a:rPr>
              <a:t>антидронові</a:t>
            </a:r>
            <a:r>
              <a:rPr lang="uk-UA" sz="1800" dirty="0">
                <a:effectLst/>
                <a:latin typeface="Times New Roman" panose="02020603050405020304" pitchFamily="18" charset="0"/>
                <a:ea typeface="Calibri" panose="020F0502020204030204" pitchFamily="34" charset="0"/>
              </a:rPr>
              <a:t> системи ворога або технічні несправності. Також основним рахується традиційний метод рекогностування, хоча й перевірений часом, проте він має значні недоліки. А саме обмежує швидкість збору та обробки інформації. Крім того, обмежений огляд і відсутність інтеграції з різними джерелами даних знижують загальну ефективність розвідувальних місій.</a:t>
            </a:r>
            <a:r>
              <a:rPr lang="en-UA" sz="2800" dirty="0">
                <a:effectLst/>
              </a:rPr>
              <a:t> </a:t>
            </a:r>
            <a:endParaRPr lang="uk-UA" altLang="ru-RU" dirty="0"/>
          </a:p>
        </p:txBody>
      </p:sp>
      <p:sp>
        <p:nvSpPr>
          <p:cNvPr id="22531" name="Номер слайда 3">
            <a:extLst>
              <a:ext uri="{FF2B5EF4-FFF2-40B4-BE49-F238E27FC236}">
                <a16:creationId xmlns:a16="http://schemas.microsoft.com/office/drawing/2014/main" id="{513016D5-B087-137C-3096-F1A09B268871}"/>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7</a:t>
            </a:fld>
            <a:endParaRPr lang="uk-UA" dirty="0">
              <a:solidFill>
                <a:prstClr val="black"/>
              </a:solidFill>
            </a:endParaRPr>
          </a:p>
        </p:txBody>
      </p:sp>
    </p:spTree>
    <p:extLst>
      <p:ext uri="{BB962C8B-B14F-4D97-AF65-F5344CB8AC3E}">
        <p14:creationId xmlns:p14="http://schemas.microsoft.com/office/powerpoint/2010/main" val="379811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E7F5-DDF6-6F8D-A1F4-7FF1C821057C}"/>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B80F0D4E-F7CA-ED9E-3BB2-0103427107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5115EF80-2AA1-16A0-A861-C2D9E3EC4D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На основі цих недоліків, було зроблено висновок про необхідність автоматизації традиційних методів з використанням технології AR, яка дозволяє використовувати мобільні пристрої для рекогностування.</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57F55EFB-DA12-93F6-D05B-48A79922D8D1}"/>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8</a:t>
            </a:fld>
            <a:endParaRPr lang="uk-UA" dirty="0">
              <a:solidFill>
                <a:prstClr val="black"/>
              </a:solidFill>
            </a:endParaRPr>
          </a:p>
        </p:txBody>
      </p:sp>
    </p:spTree>
    <p:extLst>
      <p:ext uri="{BB962C8B-B14F-4D97-AF65-F5344CB8AC3E}">
        <p14:creationId xmlns:p14="http://schemas.microsoft.com/office/powerpoint/2010/main" val="398233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AD83D-87D7-8251-E81A-20BCB5C73C5B}"/>
            </a:ext>
          </a:extLst>
        </p:cNvPr>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6869B68B-9E46-8BD7-83FD-C7C0E789EB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C1D8B10B-D56A-F321-1B7D-39D94A0FB2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800" dirty="0">
                <a:effectLst/>
                <a:latin typeface="Times New Roman" panose="02020603050405020304" pitchFamily="18" charset="0"/>
                <a:ea typeface="Calibri" panose="020F0502020204030204" pitchFamily="34" charset="0"/>
              </a:rPr>
              <a:t>Доповнена реальність дає можливість проектувати цифрову інформацію на реальний світ, результаті чого реальний світ доповнюється штучними елементами і новою більш інтерактивною інформацією</a:t>
            </a:r>
            <a:r>
              <a:rPr lang="uk-UA" sz="1800" b="1" dirty="0">
                <a:effectLst/>
                <a:latin typeface="Times New Roman" panose="02020603050405020304" pitchFamily="18" charset="0"/>
                <a:ea typeface="Calibri" panose="020F0502020204030204" pitchFamily="34" charset="0"/>
              </a:rPr>
              <a:t>.</a:t>
            </a:r>
            <a:r>
              <a:rPr lang="en-UA" dirty="0">
                <a:effectLst/>
              </a:rPr>
              <a:t> </a:t>
            </a:r>
            <a:endParaRPr lang="uk-UA" altLang="ru-RU" dirty="0"/>
          </a:p>
        </p:txBody>
      </p:sp>
      <p:sp>
        <p:nvSpPr>
          <p:cNvPr id="22531" name="Номер слайда 3">
            <a:extLst>
              <a:ext uri="{FF2B5EF4-FFF2-40B4-BE49-F238E27FC236}">
                <a16:creationId xmlns:a16="http://schemas.microsoft.com/office/drawing/2014/main" id="{034CD4A6-0864-A491-870C-5DCCEECD83BF}"/>
              </a:ext>
            </a:extLst>
          </p:cNvP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47CF66D-5A83-48E5-ABFB-75A12705F6EF}" type="slidenum">
              <a:rPr lang="uk-UA">
                <a:solidFill>
                  <a:prstClr val="black"/>
                </a:solidFill>
              </a:rPr>
              <a:pPr>
                <a:defRPr/>
              </a:pPr>
              <a:t>9</a:t>
            </a:fld>
            <a:endParaRPr lang="uk-UA" dirty="0">
              <a:solidFill>
                <a:prstClr val="black"/>
              </a:solidFill>
            </a:endParaRPr>
          </a:p>
        </p:txBody>
      </p:sp>
    </p:spTree>
    <p:extLst>
      <p:ext uri="{BB962C8B-B14F-4D97-AF65-F5344CB8AC3E}">
        <p14:creationId xmlns:p14="http://schemas.microsoft.com/office/powerpoint/2010/main" val="176116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uk-UA"/>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uk-UA"/>
          </a:p>
        </p:txBody>
      </p:sp>
      <p:sp>
        <p:nvSpPr>
          <p:cNvPr id="4" name="Дата 3"/>
          <p:cNvSpPr>
            <a:spLocks noGrp="1"/>
          </p:cNvSpPr>
          <p:nvPr>
            <p:ph type="dt" sz="half" idx="10"/>
          </p:nvPr>
        </p:nvSpPr>
        <p:spPr/>
        <p:txBody>
          <a:bodyPr/>
          <a:lstStyle>
            <a:lvl1pPr>
              <a:defRPr/>
            </a:lvl1pPr>
          </a:lstStyle>
          <a:p>
            <a:pPr>
              <a:defRPr/>
            </a:pPr>
            <a:fld id="{3BC64EB7-E331-4133-A6AB-E9F80CF613B6}" type="datetimeFigureOut">
              <a:rPr lang="uk-UA"/>
              <a:pPr>
                <a:defRPr/>
              </a:pPr>
              <a:t>28.01.24</a:t>
            </a:fld>
            <a:endParaRPr lang="uk-UA" dirty="0"/>
          </a:p>
        </p:txBody>
      </p:sp>
      <p:sp>
        <p:nvSpPr>
          <p:cNvPr id="5" name="Нижний колонтитул 4"/>
          <p:cNvSpPr>
            <a:spLocks noGrp="1"/>
          </p:cNvSpPr>
          <p:nvPr>
            <p:ph type="ftr" sz="quarter" idx="11"/>
          </p:nvPr>
        </p:nvSpPr>
        <p:spPr/>
        <p:txBody>
          <a:bodyPr/>
          <a:lstStyle>
            <a:lvl1pPr>
              <a:defRPr/>
            </a:lvl1pPr>
          </a:lstStyle>
          <a:p>
            <a:pPr>
              <a:defRPr/>
            </a:pPr>
            <a:endParaRPr lang="uk-UA"/>
          </a:p>
        </p:txBody>
      </p:sp>
      <p:sp>
        <p:nvSpPr>
          <p:cNvPr id="6" name="Номер слайда 5"/>
          <p:cNvSpPr>
            <a:spLocks noGrp="1"/>
          </p:cNvSpPr>
          <p:nvPr>
            <p:ph type="sldNum" sz="quarter" idx="12"/>
          </p:nvPr>
        </p:nvSpPr>
        <p:spPr/>
        <p:txBody>
          <a:bodyPr/>
          <a:lstStyle>
            <a:lvl1pPr>
              <a:defRPr/>
            </a:lvl1pPr>
          </a:lstStyle>
          <a:p>
            <a:pPr>
              <a:defRPr/>
            </a:pPr>
            <a:fld id="{FE69D6DD-C04C-4295-8C90-5F16EC6DA625}" type="slidenum">
              <a:rPr lang="uk-UA"/>
              <a:pPr>
                <a:defRPr/>
              </a:pPr>
              <a:t>‹#›</a:t>
            </a:fld>
            <a:endParaRPr lang="uk-UA" dirty="0"/>
          </a:p>
        </p:txBody>
      </p:sp>
    </p:spTree>
    <p:extLst>
      <p:ext uri="{BB962C8B-B14F-4D97-AF65-F5344CB8AC3E}">
        <p14:creationId xmlns:p14="http://schemas.microsoft.com/office/powerpoint/2010/main" val="332064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lvl1pPr>
              <a:defRPr/>
            </a:lvl1pPr>
          </a:lstStyle>
          <a:p>
            <a:pPr>
              <a:defRPr/>
            </a:pPr>
            <a:fld id="{16F455BE-F425-4E99-BFA1-B23683627391}" type="datetimeFigureOut">
              <a:rPr lang="uk-UA"/>
              <a:pPr>
                <a:defRPr/>
              </a:pPr>
              <a:t>28.01.24</a:t>
            </a:fld>
            <a:endParaRPr lang="uk-UA" dirty="0"/>
          </a:p>
        </p:txBody>
      </p:sp>
      <p:sp>
        <p:nvSpPr>
          <p:cNvPr id="5" name="Нижний колонтитул 4"/>
          <p:cNvSpPr>
            <a:spLocks noGrp="1"/>
          </p:cNvSpPr>
          <p:nvPr>
            <p:ph type="ftr" sz="quarter" idx="11"/>
          </p:nvPr>
        </p:nvSpPr>
        <p:spPr/>
        <p:txBody>
          <a:bodyPr/>
          <a:lstStyle>
            <a:lvl1pPr>
              <a:defRPr/>
            </a:lvl1pPr>
          </a:lstStyle>
          <a:p>
            <a:pPr>
              <a:defRPr/>
            </a:pPr>
            <a:endParaRPr lang="uk-UA"/>
          </a:p>
        </p:txBody>
      </p:sp>
      <p:sp>
        <p:nvSpPr>
          <p:cNvPr id="6" name="Номер слайда 5"/>
          <p:cNvSpPr>
            <a:spLocks noGrp="1"/>
          </p:cNvSpPr>
          <p:nvPr>
            <p:ph type="sldNum" sz="quarter" idx="12"/>
          </p:nvPr>
        </p:nvSpPr>
        <p:spPr/>
        <p:txBody>
          <a:bodyPr/>
          <a:lstStyle>
            <a:lvl1pPr>
              <a:defRPr/>
            </a:lvl1pPr>
          </a:lstStyle>
          <a:p>
            <a:pPr>
              <a:defRPr/>
            </a:pPr>
            <a:fld id="{2DE5D148-C067-44B6-9D90-426406B55EDD}" type="slidenum">
              <a:rPr lang="uk-UA"/>
              <a:pPr>
                <a:defRPr/>
              </a:pPr>
              <a:t>‹#›</a:t>
            </a:fld>
            <a:endParaRPr lang="uk-UA" dirty="0"/>
          </a:p>
        </p:txBody>
      </p:sp>
    </p:spTree>
    <p:extLst>
      <p:ext uri="{BB962C8B-B14F-4D97-AF65-F5344CB8AC3E}">
        <p14:creationId xmlns:p14="http://schemas.microsoft.com/office/powerpoint/2010/main" val="405046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lvl1pPr>
              <a:defRPr/>
            </a:lvl1pPr>
          </a:lstStyle>
          <a:p>
            <a:pPr>
              <a:defRPr/>
            </a:pPr>
            <a:fld id="{19916D38-9D21-4DE0-A99D-CA8837AED5FE}" type="datetimeFigureOut">
              <a:rPr lang="uk-UA"/>
              <a:pPr>
                <a:defRPr/>
              </a:pPr>
              <a:t>28.01.24</a:t>
            </a:fld>
            <a:endParaRPr lang="uk-UA" dirty="0"/>
          </a:p>
        </p:txBody>
      </p:sp>
      <p:sp>
        <p:nvSpPr>
          <p:cNvPr id="5" name="Нижний колонтитул 4"/>
          <p:cNvSpPr>
            <a:spLocks noGrp="1"/>
          </p:cNvSpPr>
          <p:nvPr>
            <p:ph type="ftr" sz="quarter" idx="11"/>
          </p:nvPr>
        </p:nvSpPr>
        <p:spPr/>
        <p:txBody>
          <a:bodyPr/>
          <a:lstStyle>
            <a:lvl1pPr>
              <a:defRPr/>
            </a:lvl1pPr>
          </a:lstStyle>
          <a:p>
            <a:pPr>
              <a:defRPr/>
            </a:pPr>
            <a:endParaRPr lang="uk-UA"/>
          </a:p>
        </p:txBody>
      </p:sp>
      <p:sp>
        <p:nvSpPr>
          <p:cNvPr id="6" name="Номер слайда 5"/>
          <p:cNvSpPr>
            <a:spLocks noGrp="1"/>
          </p:cNvSpPr>
          <p:nvPr>
            <p:ph type="sldNum" sz="quarter" idx="12"/>
          </p:nvPr>
        </p:nvSpPr>
        <p:spPr/>
        <p:txBody>
          <a:bodyPr/>
          <a:lstStyle>
            <a:lvl1pPr>
              <a:defRPr/>
            </a:lvl1pPr>
          </a:lstStyle>
          <a:p>
            <a:pPr>
              <a:defRPr/>
            </a:pPr>
            <a:fld id="{379040ED-2AC5-4A33-B59B-FF70DBD204A6}" type="slidenum">
              <a:rPr lang="uk-UA"/>
              <a:pPr>
                <a:defRPr/>
              </a:pPr>
              <a:t>‹#›</a:t>
            </a:fld>
            <a:endParaRPr lang="uk-UA" dirty="0"/>
          </a:p>
        </p:txBody>
      </p:sp>
    </p:spTree>
    <p:extLst>
      <p:ext uri="{BB962C8B-B14F-4D97-AF65-F5344CB8AC3E}">
        <p14:creationId xmlns:p14="http://schemas.microsoft.com/office/powerpoint/2010/main" val="203014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lvl1pPr>
              <a:defRPr/>
            </a:lvl1pPr>
          </a:lstStyle>
          <a:p>
            <a:pPr>
              <a:defRPr/>
            </a:pPr>
            <a:fld id="{BF9F0121-F83C-4D11-87C6-7D2F7D4652AD}" type="datetimeFigureOut">
              <a:rPr lang="uk-UA"/>
              <a:pPr>
                <a:defRPr/>
              </a:pPr>
              <a:t>28.01.24</a:t>
            </a:fld>
            <a:endParaRPr lang="uk-UA" dirty="0"/>
          </a:p>
        </p:txBody>
      </p:sp>
      <p:sp>
        <p:nvSpPr>
          <p:cNvPr id="5" name="Нижний колонтитул 4"/>
          <p:cNvSpPr>
            <a:spLocks noGrp="1"/>
          </p:cNvSpPr>
          <p:nvPr>
            <p:ph type="ftr" sz="quarter" idx="11"/>
          </p:nvPr>
        </p:nvSpPr>
        <p:spPr/>
        <p:txBody>
          <a:bodyPr/>
          <a:lstStyle>
            <a:lvl1pPr>
              <a:defRPr/>
            </a:lvl1pPr>
          </a:lstStyle>
          <a:p>
            <a:pPr>
              <a:defRPr/>
            </a:pPr>
            <a:endParaRPr lang="uk-UA"/>
          </a:p>
        </p:txBody>
      </p:sp>
      <p:sp>
        <p:nvSpPr>
          <p:cNvPr id="6" name="Номер слайда 5"/>
          <p:cNvSpPr>
            <a:spLocks noGrp="1"/>
          </p:cNvSpPr>
          <p:nvPr>
            <p:ph type="sldNum" sz="quarter" idx="12"/>
          </p:nvPr>
        </p:nvSpPr>
        <p:spPr/>
        <p:txBody>
          <a:bodyPr/>
          <a:lstStyle>
            <a:lvl1pPr>
              <a:defRPr/>
            </a:lvl1pPr>
          </a:lstStyle>
          <a:p>
            <a:pPr>
              <a:defRPr/>
            </a:pPr>
            <a:fld id="{F643A854-B792-4675-AC09-D75DDF17589A}" type="slidenum">
              <a:rPr lang="uk-UA"/>
              <a:pPr>
                <a:defRPr/>
              </a:pPr>
              <a:t>‹#›</a:t>
            </a:fld>
            <a:endParaRPr lang="uk-UA" dirty="0"/>
          </a:p>
        </p:txBody>
      </p:sp>
    </p:spTree>
    <p:extLst>
      <p:ext uri="{BB962C8B-B14F-4D97-AF65-F5344CB8AC3E}">
        <p14:creationId xmlns:p14="http://schemas.microsoft.com/office/powerpoint/2010/main" val="349337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uk-UA"/>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CEEFA2A1-ED3A-4EC6-BC8B-FC094156509A}" type="datetimeFigureOut">
              <a:rPr lang="uk-UA"/>
              <a:pPr>
                <a:defRPr/>
              </a:pPr>
              <a:t>28.01.24</a:t>
            </a:fld>
            <a:endParaRPr lang="uk-UA" dirty="0"/>
          </a:p>
        </p:txBody>
      </p:sp>
      <p:sp>
        <p:nvSpPr>
          <p:cNvPr id="5" name="Нижний колонтитул 4"/>
          <p:cNvSpPr>
            <a:spLocks noGrp="1"/>
          </p:cNvSpPr>
          <p:nvPr>
            <p:ph type="ftr" sz="quarter" idx="11"/>
          </p:nvPr>
        </p:nvSpPr>
        <p:spPr/>
        <p:txBody>
          <a:bodyPr/>
          <a:lstStyle>
            <a:lvl1pPr>
              <a:defRPr/>
            </a:lvl1pPr>
          </a:lstStyle>
          <a:p>
            <a:pPr>
              <a:defRPr/>
            </a:pPr>
            <a:endParaRPr lang="uk-UA"/>
          </a:p>
        </p:txBody>
      </p:sp>
      <p:sp>
        <p:nvSpPr>
          <p:cNvPr id="6" name="Номер слайда 5"/>
          <p:cNvSpPr>
            <a:spLocks noGrp="1"/>
          </p:cNvSpPr>
          <p:nvPr>
            <p:ph type="sldNum" sz="quarter" idx="12"/>
          </p:nvPr>
        </p:nvSpPr>
        <p:spPr/>
        <p:txBody>
          <a:bodyPr/>
          <a:lstStyle>
            <a:lvl1pPr>
              <a:defRPr/>
            </a:lvl1pPr>
          </a:lstStyle>
          <a:p>
            <a:pPr>
              <a:defRPr/>
            </a:pPr>
            <a:fld id="{A05BE39E-E273-4D86-A9BA-10357DA4F172}" type="slidenum">
              <a:rPr lang="uk-UA"/>
              <a:pPr>
                <a:defRPr/>
              </a:pPr>
              <a:t>‹#›</a:t>
            </a:fld>
            <a:endParaRPr lang="uk-UA" dirty="0"/>
          </a:p>
        </p:txBody>
      </p:sp>
    </p:spTree>
    <p:extLst>
      <p:ext uri="{BB962C8B-B14F-4D97-AF65-F5344CB8AC3E}">
        <p14:creationId xmlns:p14="http://schemas.microsoft.com/office/powerpoint/2010/main" val="3129196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3"/>
          <p:cNvSpPr>
            <a:spLocks noGrp="1"/>
          </p:cNvSpPr>
          <p:nvPr>
            <p:ph type="dt" sz="half" idx="10"/>
          </p:nvPr>
        </p:nvSpPr>
        <p:spPr/>
        <p:txBody>
          <a:bodyPr/>
          <a:lstStyle>
            <a:lvl1pPr>
              <a:defRPr/>
            </a:lvl1pPr>
          </a:lstStyle>
          <a:p>
            <a:pPr>
              <a:defRPr/>
            </a:pPr>
            <a:fld id="{B715D295-49A2-466B-B117-5614BAFED3A2}" type="datetimeFigureOut">
              <a:rPr lang="uk-UA"/>
              <a:pPr>
                <a:defRPr/>
              </a:pPr>
              <a:t>28.01.24</a:t>
            </a:fld>
            <a:endParaRPr lang="uk-UA" dirty="0"/>
          </a:p>
        </p:txBody>
      </p:sp>
      <p:sp>
        <p:nvSpPr>
          <p:cNvPr id="6" name="Нижний колонтитул 4"/>
          <p:cNvSpPr>
            <a:spLocks noGrp="1"/>
          </p:cNvSpPr>
          <p:nvPr>
            <p:ph type="ftr" sz="quarter" idx="11"/>
          </p:nvPr>
        </p:nvSpPr>
        <p:spPr/>
        <p:txBody>
          <a:bodyPr/>
          <a:lstStyle>
            <a:lvl1pPr>
              <a:defRPr/>
            </a:lvl1pPr>
          </a:lstStyle>
          <a:p>
            <a:pPr>
              <a:defRPr/>
            </a:pPr>
            <a:endParaRPr lang="uk-UA"/>
          </a:p>
        </p:txBody>
      </p:sp>
      <p:sp>
        <p:nvSpPr>
          <p:cNvPr id="7" name="Номер слайда 5"/>
          <p:cNvSpPr>
            <a:spLocks noGrp="1"/>
          </p:cNvSpPr>
          <p:nvPr>
            <p:ph type="sldNum" sz="quarter" idx="12"/>
          </p:nvPr>
        </p:nvSpPr>
        <p:spPr/>
        <p:txBody>
          <a:bodyPr/>
          <a:lstStyle>
            <a:lvl1pPr>
              <a:defRPr/>
            </a:lvl1pPr>
          </a:lstStyle>
          <a:p>
            <a:pPr>
              <a:defRPr/>
            </a:pPr>
            <a:fld id="{7C7EF6B0-02E7-4B7E-9042-8EF62C53601C}" type="slidenum">
              <a:rPr lang="uk-UA"/>
              <a:pPr>
                <a:defRPr/>
              </a:pPr>
              <a:t>‹#›</a:t>
            </a:fld>
            <a:endParaRPr lang="uk-UA" dirty="0"/>
          </a:p>
        </p:txBody>
      </p:sp>
    </p:spTree>
    <p:extLst>
      <p:ext uri="{BB962C8B-B14F-4D97-AF65-F5344CB8AC3E}">
        <p14:creationId xmlns:p14="http://schemas.microsoft.com/office/powerpoint/2010/main" val="182154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endParaRPr lang="uk-UA"/>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3"/>
          <p:cNvSpPr>
            <a:spLocks noGrp="1"/>
          </p:cNvSpPr>
          <p:nvPr>
            <p:ph type="dt" sz="half" idx="10"/>
          </p:nvPr>
        </p:nvSpPr>
        <p:spPr/>
        <p:txBody>
          <a:bodyPr/>
          <a:lstStyle>
            <a:lvl1pPr>
              <a:defRPr/>
            </a:lvl1pPr>
          </a:lstStyle>
          <a:p>
            <a:pPr>
              <a:defRPr/>
            </a:pPr>
            <a:fld id="{69CA035C-4894-46D7-AE78-F648E938EB7D}" type="datetimeFigureOut">
              <a:rPr lang="uk-UA"/>
              <a:pPr>
                <a:defRPr/>
              </a:pPr>
              <a:t>28.01.24</a:t>
            </a:fld>
            <a:endParaRPr lang="uk-UA" dirty="0"/>
          </a:p>
        </p:txBody>
      </p:sp>
      <p:sp>
        <p:nvSpPr>
          <p:cNvPr id="8" name="Нижний колонтитул 4"/>
          <p:cNvSpPr>
            <a:spLocks noGrp="1"/>
          </p:cNvSpPr>
          <p:nvPr>
            <p:ph type="ftr" sz="quarter" idx="11"/>
          </p:nvPr>
        </p:nvSpPr>
        <p:spPr/>
        <p:txBody>
          <a:bodyPr/>
          <a:lstStyle>
            <a:lvl1pPr>
              <a:defRPr/>
            </a:lvl1pPr>
          </a:lstStyle>
          <a:p>
            <a:pPr>
              <a:defRPr/>
            </a:pPr>
            <a:endParaRPr lang="uk-UA"/>
          </a:p>
        </p:txBody>
      </p:sp>
      <p:sp>
        <p:nvSpPr>
          <p:cNvPr id="9" name="Номер слайда 5"/>
          <p:cNvSpPr>
            <a:spLocks noGrp="1"/>
          </p:cNvSpPr>
          <p:nvPr>
            <p:ph type="sldNum" sz="quarter" idx="12"/>
          </p:nvPr>
        </p:nvSpPr>
        <p:spPr/>
        <p:txBody>
          <a:bodyPr/>
          <a:lstStyle>
            <a:lvl1pPr>
              <a:defRPr/>
            </a:lvl1pPr>
          </a:lstStyle>
          <a:p>
            <a:pPr>
              <a:defRPr/>
            </a:pPr>
            <a:fld id="{88719DF9-6FC5-4375-B04A-39620992ACC6}" type="slidenum">
              <a:rPr lang="uk-UA"/>
              <a:pPr>
                <a:defRPr/>
              </a:pPr>
              <a:t>‹#›</a:t>
            </a:fld>
            <a:endParaRPr lang="uk-UA" dirty="0"/>
          </a:p>
        </p:txBody>
      </p:sp>
    </p:spTree>
    <p:extLst>
      <p:ext uri="{BB962C8B-B14F-4D97-AF65-F5344CB8AC3E}">
        <p14:creationId xmlns:p14="http://schemas.microsoft.com/office/powerpoint/2010/main" val="4045343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3"/>
          <p:cNvSpPr>
            <a:spLocks noGrp="1"/>
          </p:cNvSpPr>
          <p:nvPr>
            <p:ph type="dt" sz="half" idx="10"/>
          </p:nvPr>
        </p:nvSpPr>
        <p:spPr/>
        <p:txBody>
          <a:bodyPr/>
          <a:lstStyle>
            <a:lvl1pPr>
              <a:defRPr/>
            </a:lvl1pPr>
          </a:lstStyle>
          <a:p>
            <a:pPr>
              <a:defRPr/>
            </a:pPr>
            <a:fld id="{0FFDD3E7-F3FF-4633-B169-835EB724E95D}" type="datetimeFigureOut">
              <a:rPr lang="uk-UA"/>
              <a:pPr>
                <a:defRPr/>
              </a:pPr>
              <a:t>28.01.24</a:t>
            </a:fld>
            <a:endParaRPr lang="uk-UA" dirty="0"/>
          </a:p>
        </p:txBody>
      </p:sp>
      <p:sp>
        <p:nvSpPr>
          <p:cNvPr id="4" name="Нижний колонтитул 4"/>
          <p:cNvSpPr>
            <a:spLocks noGrp="1"/>
          </p:cNvSpPr>
          <p:nvPr>
            <p:ph type="ftr" sz="quarter" idx="11"/>
          </p:nvPr>
        </p:nvSpPr>
        <p:spPr/>
        <p:txBody>
          <a:bodyPr/>
          <a:lstStyle>
            <a:lvl1pPr>
              <a:defRPr/>
            </a:lvl1pPr>
          </a:lstStyle>
          <a:p>
            <a:pPr>
              <a:defRPr/>
            </a:pPr>
            <a:endParaRPr lang="uk-UA"/>
          </a:p>
        </p:txBody>
      </p:sp>
      <p:sp>
        <p:nvSpPr>
          <p:cNvPr id="5" name="Номер слайда 5"/>
          <p:cNvSpPr>
            <a:spLocks noGrp="1"/>
          </p:cNvSpPr>
          <p:nvPr>
            <p:ph type="sldNum" sz="quarter" idx="12"/>
          </p:nvPr>
        </p:nvSpPr>
        <p:spPr/>
        <p:txBody>
          <a:bodyPr/>
          <a:lstStyle>
            <a:lvl1pPr>
              <a:defRPr/>
            </a:lvl1pPr>
          </a:lstStyle>
          <a:p>
            <a:pPr>
              <a:defRPr/>
            </a:pPr>
            <a:fld id="{F0D3390A-9DDB-4FDC-85FE-9301F8DBB6FE}" type="slidenum">
              <a:rPr lang="uk-UA"/>
              <a:pPr>
                <a:defRPr/>
              </a:pPr>
              <a:t>‹#›</a:t>
            </a:fld>
            <a:endParaRPr lang="uk-UA" dirty="0"/>
          </a:p>
        </p:txBody>
      </p:sp>
    </p:spTree>
    <p:extLst>
      <p:ext uri="{BB962C8B-B14F-4D97-AF65-F5344CB8AC3E}">
        <p14:creationId xmlns:p14="http://schemas.microsoft.com/office/powerpoint/2010/main" val="255335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65EC0753-16ED-43D6-A21A-23D4179F133C}" type="datetimeFigureOut">
              <a:rPr lang="uk-UA"/>
              <a:pPr>
                <a:defRPr/>
              </a:pPr>
              <a:t>28.01.24</a:t>
            </a:fld>
            <a:endParaRPr lang="uk-UA" dirty="0"/>
          </a:p>
        </p:txBody>
      </p:sp>
      <p:sp>
        <p:nvSpPr>
          <p:cNvPr id="3" name="Нижний колонтитул 4"/>
          <p:cNvSpPr>
            <a:spLocks noGrp="1"/>
          </p:cNvSpPr>
          <p:nvPr>
            <p:ph type="ftr" sz="quarter" idx="11"/>
          </p:nvPr>
        </p:nvSpPr>
        <p:spPr/>
        <p:txBody>
          <a:bodyPr/>
          <a:lstStyle>
            <a:lvl1pPr>
              <a:defRPr/>
            </a:lvl1pPr>
          </a:lstStyle>
          <a:p>
            <a:pPr>
              <a:defRPr/>
            </a:pPr>
            <a:endParaRPr lang="uk-UA"/>
          </a:p>
        </p:txBody>
      </p:sp>
      <p:sp>
        <p:nvSpPr>
          <p:cNvPr id="4" name="Номер слайда 5"/>
          <p:cNvSpPr>
            <a:spLocks noGrp="1"/>
          </p:cNvSpPr>
          <p:nvPr>
            <p:ph type="sldNum" sz="quarter" idx="12"/>
          </p:nvPr>
        </p:nvSpPr>
        <p:spPr/>
        <p:txBody>
          <a:bodyPr/>
          <a:lstStyle>
            <a:lvl1pPr>
              <a:defRPr/>
            </a:lvl1pPr>
          </a:lstStyle>
          <a:p>
            <a:pPr>
              <a:defRPr/>
            </a:pPr>
            <a:fld id="{3F137FB0-5F6F-4A9B-B879-D3F78B23E37A}" type="slidenum">
              <a:rPr lang="uk-UA"/>
              <a:pPr>
                <a:defRPr/>
              </a:pPr>
              <a:t>‹#›</a:t>
            </a:fld>
            <a:endParaRPr lang="uk-UA" dirty="0"/>
          </a:p>
        </p:txBody>
      </p:sp>
    </p:spTree>
    <p:extLst>
      <p:ext uri="{BB962C8B-B14F-4D97-AF65-F5344CB8AC3E}">
        <p14:creationId xmlns:p14="http://schemas.microsoft.com/office/powerpoint/2010/main" val="100113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uk-UA"/>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B62CA8BD-67C4-4103-8659-41BF9389C18D}" type="datetimeFigureOut">
              <a:rPr lang="uk-UA"/>
              <a:pPr>
                <a:defRPr/>
              </a:pPr>
              <a:t>28.01.24</a:t>
            </a:fld>
            <a:endParaRPr lang="uk-UA" dirty="0"/>
          </a:p>
        </p:txBody>
      </p:sp>
      <p:sp>
        <p:nvSpPr>
          <p:cNvPr id="6" name="Нижний колонтитул 4"/>
          <p:cNvSpPr>
            <a:spLocks noGrp="1"/>
          </p:cNvSpPr>
          <p:nvPr>
            <p:ph type="ftr" sz="quarter" idx="11"/>
          </p:nvPr>
        </p:nvSpPr>
        <p:spPr/>
        <p:txBody>
          <a:bodyPr/>
          <a:lstStyle>
            <a:lvl1pPr>
              <a:defRPr/>
            </a:lvl1pPr>
          </a:lstStyle>
          <a:p>
            <a:pPr>
              <a:defRPr/>
            </a:pPr>
            <a:endParaRPr lang="uk-UA"/>
          </a:p>
        </p:txBody>
      </p:sp>
      <p:sp>
        <p:nvSpPr>
          <p:cNvPr id="7" name="Номер слайда 5"/>
          <p:cNvSpPr>
            <a:spLocks noGrp="1"/>
          </p:cNvSpPr>
          <p:nvPr>
            <p:ph type="sldNum" sz="quarter" idx="12"/>
          </p:nvPr>
        </p:nvSpPr>
        <p:spPr/>
        <p:txBody>
          <a:bodyPr/>
          <a:lstStyle>
            <a:lvl1pPr>
              <a:defRPr/>
            </a:lvl1pPr>
          </a:lstStyle>
          <a:p>
            <a:pPr>
              <a:defRPr/>
            </a:pPr>
            <a:fld id="{BBA04A3B-0862-420A-B538-8A409F6FF322}" type="slidenum">
              <a:rPr lang="uk-UA"/>
              <a:pPr>
                <a:defRPr/>
              </a:pPr>
              <a:t>‹#›</a:t>
            </a:fld>
            <a:endParaRPr lang="uk-UA" dirty="0"/>
          </a:p>
        </p:txBody>
      </p:sp>
    </p:spTree>
    <p:extLst>
      <p:ext uri="{BB962C8B-B14F-4D97-AF65-F5344CB8AC3E}">
        <p14:creationId xmlns:p14="http://schemas.microsoft.com/office/powerpoint/2010/main" val="89762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uk-UA"/>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uk-UA" noProof="0"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858F69AE-5A90-4D76-8282-F1275274B634}" type="datetimeFigureOut">
              <a:rPr lang="uk-UA"/>
              <a:pPr>
                <a:defRPr/>
              </a:pPr>
              <a:t>28.01.24</a:t>
            </a:fld>
            <a:endParaRPr lang="uk-UA" dirty="0"/>
          </a:p>
        </p:txBody>
      </p:sp>
      <p:sp>
        <p:nvSpPr>
          <p:cNvPr id="6" name="Нижний колонтитул 4"/>
          <p:cNvSpPr>
            <a:spLocks noGrp="1"/>
          </p:cNvSpPr>
          <p:nvPr>
            <p:ph type="ftr" sz="quarter" idx="11"/>
          </p:nvPr>
        </p:nvSpPr>
        <p:spPr/>
        <p:txBody>
          <a:bodyPr/>
          <a:lstStyle>
            <a:lvl1pPr>
              <a:defRPr/>
            </a:lvl1pPr>
          </a:lstStyle>
          <a:p>
            <a:pPr>
              <a:defRPr/>
            </a:pPr>
            <a:endParaRPr lang="uk-UA"/>
          </a:p>
        </p:txBody>
      </p:sp>
      <p:sp>
        <p:nvSpPr>
          <p:cNvPr id="7" name="Номер слайда 5"/>
          <p:cNvSpPr>
            <a:spLocks noGrp="1"/>
          </p:cNvSpPr>
          <p:nvPr>
            <p:ph type="sldNum" sz="quarter" idx="12"/>
          </p:nvPr>
        </p:nvSpPr>
        <p:spPr/>
        <p:txBody>
          <a:bodyPr/>
          <a:lstStyle>
            <a:lvl1pPr>
              <a:defRPr/>
            </a:lvl1pPr>
          </a:lstStyle>
          <a:p>
            <a:pPr>
              <a:defRPr/>
            </a:pPr>
            <a:fld id="{D6FEE465-CA8C-4CC5-99FB-A9801A02AEBF}" type="slidenum">
              <a:rPr lang="uk-UA"/>
              <a:pPr>
                <a:defRPr/>
              </a:pPr>
              <a:t>‹#›</a:t>
            </a:fld>
            <a:endParaRPr lang="uk-UA" dirty="0"/>
          </a:p>
        </p:txBody>
      </p:sp>
    </p:spTree>
    <p:extLst>
      <p:ext uri="{BB962C8B-B14F-4D97-AF65-F5344CB8AC3E}">
        <p14:creationId xmlns:p14="http://schemas.microsoft.com/office/powerpoint/2010/main" val="535428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endParaRPr lang="uk-UA" altLang="ru-RU"/>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endParaRPr lang="uk-UA" alt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41F1239-92BC-4D87-8400-65CC52418FC5}" type="datetimeFigureOut">
              <a:rPr lang="uk-UA"/>
              <a:pPr>
                <a:defRPr/>
              </a:pPr>
              <a:t>28.01.24</a:t>
            </a:fld>
            <a:endParaRPr lang="uk-UA"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uk-UA"/>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151D17F-EEDD-40C8-AFF2-252B47C03122}" type="slidenum">
              <a:rPr lang="uk-UA"/>
              <a:pPr>
                <a:defRPr/>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9.pn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https://dronecenter.ua/image/cache/catalog/product/mavic_3t/2283000-800x800.jp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AutoShape 2"/>
          <p:cNvSpPr>
            <a:spLocks noChangeAspect="1" noChangeArrowheads="1" noTextEdit="1"/>
          </p:cNvSpPr>
          <p:nvPr/>
        </p:nvSpPr>
        <p:spPr bwMode="auto">
          <a:xfrm>
            <a:off x="0" y="-7938"/>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uk-UA"/>
          </a:p>
        </p:txBody>
      </p:sp>
      <p:sp>
        <p:nvSpPr>
          <p:cNvPr id="2051" name="Rectangle 3"/>
          <p:cNvSpPr>
            <a:spLocks noChangeArrowheads="1"/>
          </p:cNvSpPr>
          <p:nvPr/>
        </p:nvSpPr>
        <p:spPr bwMode="auto">
          <a:xfrm>
            <a:off x="-1588" y="-9525"/>
            <a:ext cx="9144001" cy="6865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p>
        </p:txBody>
      </p:sp>
      <p:grpSp>
        <p:nvGrpSpPr>
          <p:cNvPr id="2" name="Group 4"/>
          <p:cNvGrpSpPr>
            <a:grpSpLocks/>
          </p:cNvGrpSpPr>
          <p:nvPr/>
        </p:nvGrpSpPr>
        <p:grpSpPr bwMode="auto">
          <a:xfrm>
            <a:off x="0" y="9225"/>
            <a:ext cx="9144000" cy="6858006"/>
            <a:chOff x="0" y="-10"/>
            <a:chExt cx="5760" cy="2163"/>
          </a:xfrm>
          <a:solidFill>
            <a:schemeClr val="accent1">
              <a:lumMod val="50000"/>
            </a:schemeClr>
          </a:solidFill>
        </p:grpSpPr>
        <p:sp>
          <p:nvSpPr>
            <p:cNvPr id="2160" name="Rectangle 5"/>
            <p:cNvSpPr>
              <a:spLocks noChangeArrowheads="1"/>
            </p:cNvSpPr>
            <p:nvPr/>
          </p:nvSpPr>
          <p:spPr bwMode="auto">
            <a:xfrm>
              <a:off x="0" y="-10"/>
              <a:ext cx="5760" cy="1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1" name="Rectangle 6"/>
            <p:cNvSpPr>
              <a:spLocks noChangeArrowheads="1"/>
            </p:cNvSpPr>
            <p:nvPr/>
          </p:nvSpPr>
          <p:spPr bwMode="auto">
            <a:xfrm>
              <a:off x="0" y="0"/>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2" name="Rectangle 7"/>
            <p:cNvSpPr>
              <a:spLocks noChangeArrowheads="1"/>
            </p:cNvSpPr>
            <p:nvPr/>
          </p:nvSpPr>
          <p:spPr bwMode="auto">
            <a:xfrm>
              <a:off x="0" y="2"/>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3" name="Rectangle 8"/>
            <p:cNvSpPr>
              <a:spLocks noChangeArrowheads="1"/>
            </p:cNvSpPr>
            <p:nvPr/>
          </p:nvSpPr>
          <p:spPr bwMode="auto">
            <a:xfrm>
              <a:off x="0" y="4"/>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4" name="Rectangle 9"/>
            <p:cNvSpPr>
              <a:spLocks noChangeArrowheads="1"/>
            </p:cNvSpPr>
            <p:nvPr/>
          </p:nvSpPr>
          <p:spPr bwMode="auto">
            <a:xfrm>
              <a:off x="0" y="6"/>
              <a:ext cx="5760" cy="21"/>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5" name="Rectangle 10"/>
            <p:cNvSpPr>
              <a:spLocks noChangeArrowheads="1"/>
            </p:cNvSpPr>
            <p:nvPr/>
          </p:nvSpPr>
          <p:spPr bwMode="auto">
            <a:xfrm>
              <a:off x="0" y="27"/>
              <a:ext cx="5760" cy="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6" name="Rectangle 11"/>
            <p:cNvSpPr>
              <a:spLocks noChangeArrowheads="1"/>
            </p:cNvSpPr>
            <p:nvPr/>
          </p:nvSpPr>
          <p:spPr bwMode="auto">
            <a:xfrm>
              <a:off x="0" y="31"/>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7" name="Rectangle 12"/>
            <p:cNvSpPr>
              <a:spLocks noChangeArrowheads="1"/>
            </p:cNvSpPr>
            <p:nvPr/>
          </p:nvSpPr>
          <p:spPr bwMode="auto">
            <a:xfrm>
              <a:off x="0" y="54"/>
              <a:ext cx="5760" cy="21"/>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8" name="Rectangle 13"/>
            <p:cNvSpPr>
              <a:spLocks noChangeArrowheads="1"/>
            </p:cNvSpPr>
            <p:nvPr/>
          </p:nvSpPr>
          <p:spPr bwMode="auto">
            <a:xfrm>
              <a:off x="0" y="75"/>
              <a:ext cx="5760" cy="6"/>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9" name="Rectangle 14"/>
            <p:cNvSpPr>
              <a:spLocks noChangeArrowheads="1"/>
            </p:cNvSpPr>
            <p:nvPr/>
          </p:nvSpPr>
          <p:spPr bwMode="auto">
            <a:xfrm>
              <a:off x="0" y="81"/>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0" name="Rectangle 15"/>
            <p:cNvSpPr>
              <a:spLocks noChangeArrowheads="1"/>
            </p:cNvSpPr>
            <p:nvPr/>
          </p:nvSpPr>
          <p:spPr bwMode="auto">
            <a:xfrm>
              <a:off x="0" y="9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1" name="Rectangle 16"/>
            <p:cNvSpPr>
              <a:spLocks noChangeArrowheads="1"/>
            </p:cNvSpPr>
            <p:nvPr/>
          </p:nvSpPr>
          <p:spPr bwMode="auto">
            <a:xfrm>
              <a:off x="0" y="115"/>
              <a:ext cx="5760" cy="3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2" name="Rectangle 17"/>
            <p:cNvSpPr>
              <a:spLocks noChangeArrowheads="1"/>
            </p:cNvSpPr>
            <p:nvPr/>
          </p:nvSpPr>
          <p:spPr bwMode="auto">
            <a:xfrm>
              <a:off x="0" y="152"/>
              <a:ext cx="5760" cy="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3" name="Rectangle 18"/>
            <p:cNvSpPr>
              <a:spLocks noChangeArrowheads="1"/>
            </p:cNvSpPr>
            <p:nvPr/>
          </p:nvSpPr>
          <p:spPr bwMode="auto">
            <a:xfrm>
              <a:off x="0" y="161"/>
              <a:ext cx="5760" cy="2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4" name="Rectangle 19"/>
            <p:cNvSpPr>
              <a:spLocks noChangeArrowheads="1"/>
            </p:cNvSpPr>
            <p:nvPr/>
          </p:nvSpPr>
          <p:spPr bwMode="auto">
            <a:xfrm>
              <a:off x="0" y="181"/>
              <a:ext cx="5760" cy="3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5" name="Rectangle 20"/>
            <p:cNvSpPr>
              <a:spLocks noChangeArrowheads="1"/>
            </p:cNvSpPr>
            <p:nvPr/>
          </p:nvSpPr>
          <p:spPr bwMode="auto">
            <a:xfrm>
              <a:off x="0" y="211"/>
              <a:ext cx="5760" cy="1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6" name="Rectangle 21"/>
            <p:cNvSpPr>
              <a:spLocks noChangeArrowheads="1"/>
            </p:cNvSpPr>
            <p:nvPr/>
          </p:nvSpPr>
          <p:spPr bwMode="auto">
            <a:xfrm>
              <a:off x="0" y="22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7" name="Rectangle 22"/>
            <p:cNvSpPr>
              <a:spLocks noChangeArrowheads="1"/>
            </p:cNvSpPr>
            <p:nvPr/>
          </p:nvSpPr>
          <p:spPr bwMode="auto">
            <a:xfrm>
              <a:off x="0" y="248"/>
              <a:ext cx="5760" cy="1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8" name="Rectangle 23"/>
            <p:cNvSpPr>
              <a:spLocks noChangeArrowheads="1"/>
            </p:cNvSpPr>
            <p:nvPr/>
          </p:nvSpPr>
          <p:spPr bwMode="auto">
            <a:xfrm>
              <a:off x="0" y="267"/>
              <a:ext cx="5760" cy="1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9" name="Rectangle 24"/>
            <p:cNvSpPr>
              <a:spLocks noChangeArrowheads="1"/>
            </p:cNvSpPr>
            <p:nvPr/>
          </p:nvSpPr>
          <p:spPr bwMode="auto">
            <a:xfrm>
              <a:off x="0" y="281"/>
              <a:ext cx="5760" cy="2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0" name="Rectangle 25"/>
            <p:cNvSpPr>
              <a:spLocks noChangeArrowheads="1"/>
            </p:cNvSpPr>
            <p:nvPr/>
          </p:nvSpPr>
          <p:spPr bwMode="auto">
            <a:xfrm>
              <a:off x="0" y="308"/>
              <a:ext cx="5760" cy="1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1" name="Rectangle 26"/>
            <p:cNvSpPr>
              <a:spLocks noChangeArrowheads="1"/>
            </p:cNvSpPr>
            <p:nvPr/>
          </p:nvSpPr>
          <p:spPr bwMode="auto">
            <a:xfrm>
              <a:off x="0" y="323"/>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2" name="Rectangle 27"/>
            <p:cNvSpPr>
              <a:spLocks noChangeArrowheads="1"/>
            </p:cNvSpPr>
            <p:nvPr/>
          </p:nvSpPr>
          <p:spPr bwMode="auto">
            <a:xfrm>
              <a:off x="0" y="35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3" name="Rectangle 28"/>
            <p:cNvSpPr>
              <a:spLocks noChangeArrowheads="1"/>
            </p:cNvSpPr>
            <p:nvPr/>
          </p:nvSpPr>
          <p:spPr bwMode="auto">
            <a:xfrm>
              <a:off x="0" y="37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4" name="Rectangle 29"/>
            <p:cNvSpPr>
              <a:spLocks noChangeArrowheads="1"/>
            </p:cNvSpPr>
            <p:nvPr/>
          </p:nvSpPr>
          <p:spPr bwMode="auto">
            <a:xfrm>
              <a:off x="0" y="400"/>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5" name="Rectangle 30"/>
            <p:cNvSpPr>
              <a:spLocks noChangeArrowheads="1"/>
            </p:cNvSpPr>
            <p:nvPr/>
          </p:nvSpPr>
          <p:spPr bwMode="auto">
            <a:xfrm>
              <a:off x="0" y="41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6" name="Rectangle 31"/>
            <p:cNvSpPr>
              <a:spLocks noChangeArrowheads="1"/>
            </p:cNvSpPr>
            <p:nvPr/>
          </p:nvSpPr>
          <p:spPr bwMode="auto">
            <a:xfrm>
              <a:off x="0" y="442"/>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7" name="Rectangle 32"/>
            <p:cNvSpPr>
              <a:spLocks noChangeArrowheads="1"/>
            </p:cNvSpPr>
            <p:nvPr/>
          </p:nvSpPr>
          <p:spPr bwMode="auto">
            <a:xfrm>
              <a:off x="0" y="465"/>
              <a:ext cx="5760" cy="1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8" name="Rectangle 33"/>
            <p:cNvSpPr>
              <a:spLocks noChangeArrowheads="1"/>
            </p:cNvSpPr>
            <p:nvPr/>
          </p:nvSpPr>
          <p:spPr bwMode="auto">
            <a:xfrm>
              <a:off x="0" y="484"/>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9" name="Rectangle 34"/>
            <p:cNvSpPr>
              <a:spLocks noChangeArrowheads="1"/>
            </p:cNvSpPr>
            <p:nvPr/>
          </p:nvSpPr>
          <p:spPr bwMode="auto">
            <a:xfrm>
              <a:off x="0" y="507"/>
              <a:ext cx="5760" cy="2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0" name="Rectangle 35"/>
            <p:cNvSpPr>
              <a:spLocks noChangeArrowheads="1"/>
            </p:cNvSpPr>
            <p:nvPr/>
          </p:nvSpPr>
          <p:spPr bwMode="auto">
            <a:xfrm>
              <a:off x="0" y="527"/>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1" name="Rectangle 36"/>
            <p:cNvSpPr>
              <a:spLocks noChangeArrowheads="1"/>
            </p:cNvSpPr>
            <p:nvPr/>
          </p:nvSpPr>
          <p:spPr bwMode="auto">
            <a:xfrm>
              <a:off x="0" y="54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2" name="Rectangle 37"/>
            <p:cNvSpPr>
              <a:spLocks noChangeArrowheads="1"/>
            </p:cNvSpPr>
            <p:nvPr/>
          </p:nvSpPr>
          <p:spPr bwMode="auto">
            <a:xfrm>
              <a:off x="0" y="56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3" name="Rectangle 38"/>
            <p:cNvSpPr>
              <a:spLocks noChangeArrowheads="1"/>
            </p:cNvSpPr>
            <p:nvPr/>
          </p:nvSpPr>
          <p:spPr bwMode="auto">
            <a:xfrm>
              <a:off x="0" y="58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4" name="Rectangle 39"/>
            <p:cNvSpPr>
              <a:spLocks noChangeArrowheads="1"/>
            </p:cNvSpPr>
            <p:nvPr/>
          </p:nvSpPr>
          <p:spPr bwMode="auto">
            <a:xfrm>
              <a:off x="0" y="611"/>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5" name="Rectangle 40"/>
            <p:cNvSpPr>
              <a:spLocks noChangeArrowheads="1"/>
            </p:cNvSpPr>
            <p:nvPr/>
          </p:nvSpPr>
          <p:spPr bwMode="auto">
            <a:xfrm>
              <a:off x="0" y="62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6" name="Rectangle 41"/>
            <p:cNvSpPr>
              <a:spLocks noChangeArrowheads="1"/>
            </p:cNvSpPr>
            <p:nvPr/>
          </p:nvSpPr>
          <p:spPr bwMode="auto">
            <a:xfrm>
              <a:off x="0" y="654"/>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7" name="Rectangle 42"/>
            <p:cNvSpPr>
              <a:spLocks noChangeArrowheads="1"/>
            </p:cNvSpPr>
            <p:nvPr/>
          </p:nvSpPr>
          <p:spPr bwMode="auto">
            <a:xfrm>
              <a:off x="0" y="671"/>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8" name="Rectangle 43"/>
            <p:cNvSpPr>
              <a:spLocks noChangeArrowheads="1"/>
            </p:cNvSpPr>
            <p:nvPr/>
          </p:nvSpPr>
          <p:spPr bwMode="auto">
            <a:xfrm>
              <a:off x="0" y="696"/>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9" name="Rectangle 44"/>
            <p:cNvSpPr>
              <a:spLocks noChangeArrowheads="1"/>
            </p:cNvSpPr>
            <p:nvPr/>
          </p:nvSpPr>
          <p:spPr bwMode="auto">
            <a:xfrm>
              <a:off x="0" y="713"/>
              <a:ext cx="5760" cy="16"/>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0" name="Rectangle 45"/>
            <p:cNvSpPr>
              <a:spLocks noChangeArrowheads="1"/>
            </p:cNvSpPr>
            <p:nvPr/>
          </p:nvSpPr>
          <p:spPr bwMode="auto">
            <a:xfrm>
              <a:off x="0" y="72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1" name="Rectangle 46"/>
            <p:cNvSpPr>
              <a:spLocks noChangeArrowheads="1"/>
            </p:cNvSpPr>
            <p:nvPr/>
          </p:nvSpPr>
          <p:spPr bwMode="auto">
            <a:xfrm>
              <a:off x="0" y="74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2" name="Rectangle 47"/>
            <p:cNvSpPr>
              <a:spLocks noChangeArrowheads="1"/>
            </p:cNvSpPr>
            <p:nvPr/>
          </p:nvSpPr>
          <p:spPr bwMode="auto">
            <a:xfrm>
              <a:off x="0" y="771"/>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3" name="Rectangle 48"/>
            <p:cNvSpPr>
              <a:spLocks noChangeArrowheads="1"/>
            </p:cNvSpPr>
            <p:nvPr/>
          </p:nvSpPr>
          <p:spPr bwMode="auto">
            <a:xfrm>
              <a:off x="0" y="788"/>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4" name="Rectangle 49"/>
            <p:cNvSpPr>
              <a:spLocks noChangeArrowheads="1"/>
            </p:cNvSpPr>
            <p:nvPr/>
          </p:nvSpPr>
          <p:spPr bwMode="auto">
            <a:xfrm>
              <a:off x="0" y="81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5" name="Rectangle 50"/>
            <p:cNvSpPr>
              <a:spLocks noChangeArrowheads="1"/>
            </p:cNvSpPr>
            <p:nvPr/>
          </p:nvSpPr>
          <p:spPr bwMode="auto">
            <a:xfrm>
              <a:off x="0" y="83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6" name="Rectangle 51"/>
            <p:cNvSpPr>
              <a:spLocks noChangeArrowheads="1"/>
            </p:cNvSpPr>
            <p:nvPr/>
          </p:nvSpPr>
          <p:spPr bwMode="auto">
            <a:xfrm>
              <a:off x="0" y="85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7" name="Rectangle 52"/>
            <p:cNvSpPr>
              <a:spLocks noChangeArrowheads="1"/>
            </p:cNvSpPr>
            <p:nvPr/>
          </p:nvSpPr>
          <p:spPr bwMode="auto">
            <a:xfrm>
              <a:off x="0" y="880"/>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8" name="Rectangle 53"/>
            <p:cNvSpPr>
              <a:spLocks noChangeArrowheads="1"/>
            </p:cNvSpPr>
            <p:nvPr/>
          </p:nvSpPr>
          <p:spPr bwMode="auto">
            <a:xfrm>
              <a:off x="0" y="89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9" name="Rectangle 54"/>
            <p:cNvSpPr>
              <a:spLocks noChangeArrowheads="1"/>
            </p:cNvSpPr>
            <p:nvPr/>
          </p:nvSpPr>
          <p:spPr bwMode="auto">
            <a:xfrm>
              <a:off x="0" y="915"/>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0" name="Rectangle 55"/>
            <p:cNvSpPr>
              <a:spLocks noChangeArrowheads="1"/>
            </p:cNvSpPr>
            <p:nvPr/>
          </p:nvSpPr>
          <p:spPr bwMode="auto">
            <a:xfrm>
              <a:off x="0" y="932"/>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1" name="Rectangle 56"/>
            <p:cNvSpPr>
              <a:spLocks noChangeArrowheads="1"/>
            </p:cNvSpPr>
            <p:nvPr/>
          </p:nvSpPr>
          <p:spPr bwMode="auto">
            <a:xfrm>
              <a:off x="0" y="95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2" name="Rectangle 57"/>
            <p:cNvSpPr>
              <a:spLocks noChangeArrowheads="1"/>
            </p:cNvSpPr>
            <p:nvPr/>
          </p:nvSpPr>
          <p:spPr bwMode="auto">
            <a:xfrm>
              <a:off x="0" y="982"/>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3" name="Rectangle 58"/>
            <p:cNvSpPr>
              <a:spLocks noChangeArrowheads="1"/>
            </p:cNvSpPr>
            <p:nvPr/>
          </p:nvSpPr>
          <p:spPr bwMode="auto">
            <a:xfrm>
              <a:off x="0" y="1007"/>
              <a:ext cx="5760" cy="2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4" name="Rectangle 59"/>
            <p:cNvSpPr>
              <a:spLocks noChangeArrowheads="1"/>
            </p:cNvSpPr>
            <p:nvPr/>
          </p:nvSpPr>
          <p:spPr bwMode="auto">
            <a:xfrm>
              <a:off x="0" y="103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5" name="Rectangle 60"/>
            <p:cNvSpPr>
              <a:spLocks noChangeArrowheads="1"/>
            </p:cNvSpPr>
            <p:nvPr/>
          </p:nvSpPr>
          <p:spPr bwMode="auto">
            <a:xfrm>
              <a:off x="0" y="105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6" name="Rectangle 61"/>
            <p:cNvSpPr>
              <a:spLocks noChangeArrowheads="1"/>
            </p:cNvSpPr>
            <p:nvPr/>
          </p:nvSpPr>
          <p:spPr bwMode="auto">
            <a:xfrm>
              <a:off x="0" y="108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7" name="Rectangle 62"/>
            <p:cNvSpPr>
              <a:spLocks noChangeArrowheads="1"/>
            </p:cNvSpPr>
            <p:nvPr/>
          </p:nvSpPr>
          <p:spPr bwMode="auto">
            <a:xfrm>
              <a:off x="0" y="110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8" name="Rectangle 63"/>
            <p:cNvSpPr>
              <a:spLocks noChangeArrowheads="1"/>
            </p:cNvSpPr>
            <p:nvPr/>
          </p:nvSpPr>
          <p:spPr bwMode="auto">
            <a:xfrm>
              <a:off x="0" y="113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9" name="Rectangle 64"/>
            <p:cNvSpPr>
              <a:spLocks noChangeArrowheads="1"/>
            </p:cNvSpPr>
            <p:nvPr/>
          </p:nvSpPr>
          <p:spPr bwMode="auto">
            <a:xfrm>
              <a:off x="0" y="115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0" name="Rectangle 65"/>
            <p:cNvSpPr>
              <a:spLocks noChangeArrowheads="1"/>
            </p:cNvSpPr>
            <p:nvPr/>
          </p:nvSpPr>
          <p:spPr bwMode="auto">
            <a:xfrm>
              <a:off x="0" y="117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1" name="Rectangle 66"/>
            <p:cNvSpPr>
              <a:spLocks noChangeArrowheads="1"/>
            </p:cNvSpPr>
            <p:nvPr/>
          </p:nvSpPr>
          <p:spPr bwMode="auto">
            <a:xfrm>
              <a:off x="0" y="1201"/>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2" name="Rectangle 67"/>
            <p:cNvSpPr>
              <a:spLocks noChangeArrowheads="1"/>
            </p:cNvSpPr>
            <p:nvPr/>
          </p:nvSpPr>
          <p:spPr bwMode="auto">
            <a:xfrm>
              <a:off x="0" y="1219"/>
              <a:ext cx="5760" cy="3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3" name="Rectangle 68"/>
            <p:cNvSpPr>
              <a:spLocks noChangeArrowheads="1"/>
            </p:cNvSpPr>
            <p:nvPr/>
          </p:nvSpPr>
          <p:spPr bwMode="auto">
            <a:xfrm>
              <a:off x="0" y="125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4" name="Rectangle 69"/>
            <p:cNvSpPr>
              <a:spLocks noChangeArrowheads="1"/>
            </p:cNvSpPr>
            <p:nvPr/>
          </p:nvSpPr>
          <p:spPr bwMode="auto">
            <a:xfrm>
              <a:off x="0" y="1278"/>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5" name="Rectangle 70"/>
            <p:cNvSpPr>
              <a:spLocks noChangeArrowheads="1"/>
            </p:cNvSpPr>
            <p:nvPr/>
          </p:nvSpPr>
          <p:spPr bwMode="auto">
            <a:xfrm>
              <a:off x="0" y="1296"/>
              <a:ext cx="5760" cy="3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6" name="Rectangle 71"/>
            <p:cNvSpPr>
              <a:spLocks noChangeArrowheads="1"/>
            </p:cNvSpPr>
            <p:nvPr/>
          </p:nvSpPr>
          <p:spPr bwMode="auto">
            <a:xfrm>
              <a:off x="0" y="1328"/>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7" name="Rectangle 72"/>
            <p:cNvSpPr>
              <a:spLocks noChangeArrowheads="1"/>
            </p:cNvSpPr>
            <p:nvPr/>
          </p:nvSpPr>
          <p:spPr bwMode="auto">
            <a:xfrm>
              <a:off x="0" y="1363"/>
              <a:ext cx="5760" cy="3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8" name="Rectangle 73"/>
            <p:cNvSpPr>
              <a:spLocks noChangeArrowheads="1"/>
            </p:cNvSpPr>
            <p:nvPr/>
          </p:nvSpPr>
          <p:spPr bwMode="auto">
            <a:xfrm>
              <a:off x="0" y="139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9" name="Rectangle 74"/>
            <p:cNvSpPr>
              <a:spLocks noChangeArrowheads="1"/>
            </p:cNvSpPr>
            <p:nvPr/>
          </p:nvSpPr>
          <p:spPr bwMode="auto">
            <a:xfrm>
              <a:off x="0" y="1422"/>
              <a:ext cx="5760" cy="3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0" name="Rectangle 75"/>
            <p:cNvSpPr>
              <a:spLocks noChangeArrowheads="1"/>
            </p:cNvSpPr>
            <p:nvPr/>
          </p:nvSpPr>
          <p:spPr bwMode="auto">
            <a:xfrm>
              <a:off x="0" y="145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1" name="Rectangle 76"/>
            <p:cNvSpPr>
              <a:spLocks noChangeArrowheads="1"/>
            </p:cNvSpPr>
            <p:nvPr/>
          </p:nvSpPr>
          <p:spPr bwMode="auto">
            <a:xfrm>
              <a:off x="0" y="1480"/>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2" name="Rectangle 77"/>
            <p:cNvSpPr>
              <a:spLocks noChangeArrowheads="1"/>
            </p:cNvSpPr>
            <p:nvPr/>
          </p:nvSpPr>
          <p:spPr bwMode="auto">
            <a:xfrm>
              <a:off x="0" y="1515"/>
              <a:ext cx="5760" cy="4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3" name="Rectangle 78"/>
            <p:cNvSpPr>
              <a:spLocks noChangeArrowheads="1"/>
            </p:cNvSpPr>
            <p:nvPr/>
          </p:nvSpPr>
          <p:spPr bwMode="auto">
            <a:xfrm>
              <a:off x="0" y="1557"/>
              <a:ext cx="5760" cy="5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4" name="Rectangle 79"/>
            <p:cNvSpPr>
              <a:spLocks noChangeArrowheads="1"/>
            </p:cNvSpPr>
            <p:nvPr/>
          </p:nvSpPr>
          <p:spPr bwMode="auto">
            <a:xfrm>
              <a:off x="0" y="1607"/>
              <a:ext cx="5760" cy="6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5" name="Rectangle 80"/>
            <p:cNvSpPr>
              <a:spLocks noChangeArrowheads="1"/>
            </p:cNvSpPr>
            <p:nvPr/>
          </p:nvSpPr>
          <p:spPr bwMode="auto">
            <a:xfrm>
              <a:off x="0" y="1667"/>
              <a:ext cx="5760" cy="5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6" name="Rectangle 81"/>
            <p:cNvSpPr>
              <a:spLocks noChangeArrowheads="1"/>
            </p:cNvSpPr>
            <p:nvPr/>
          </p:nvSpPr>
          <p:spPr bwMode="auto">
            <a:xfrm>
              <a:off x="0" y="1726"/>
              <a:ext cx="5760" cy="4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7" name="Rectangle 82"/>
            <p:cNvSpPr>
              <a:spLocks noChangeArrowheads="1"/>
            </p:cNvSpPr>
            <p:nvPr/>
          </p:nvSpPr>
          <p:spPr bwMode="auto">
            <a:xfrm>
              <a:off x="0" y="1768"/>
              <a:ext cx="5760" cy="7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8" name="Rectangle 83"/>
            <p:cNvSpPr>
              <a:spLocks noChangeArrowheads="1"/>
            </p:cNvSpPr>
            <p:nvPr/>
          </p:nvSpPr>
          <p:spPr bwMode="auto">
            <a:xfrm>
              <a:off x="0" y="1843"/>
              <a:ext cx="5760" cy="8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9" name="Rectangle 84"/>
            <p:cNvSpPr>
              <a:spLocks noChangeArrowheads="1"/>
            </p:cNvSpPr>
            <p:nvPr/>
          </p:nvSpPr>
          <p:spPr bwMode="auto">
            <a:xfrm>
              <a:off x="0" y="1928"/>
              <a:ext cx="5760" cy="8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40" name="Rectangle 85"/>
            <p:cNvSpPr>
              <a:spLocks noChangeArrowheads="1"/>
            </p:cNvSpPr>
            <p:nvPr/>
          </p:nvSpPr>
          <p:spPr bwMode="auto">
            <a:xfrm>
              <a:off x="0" y="2013"/>
              <a:ext cx="5760" cy="14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grpSp>
      <p:sp>
        <p:nvSpPr>
          <p:cNvPr id="2053" name="Text Box 189"/>
          <p:cNvSpPr txBox="1">
            <a:spLocks noChangeArrowheads="1"/>
          </p:cNvSpPr>
          <p:nvPr/>
        </p:nvSpPr>
        <p:spPr bwMode="auto">
          <a:xfrm>
            <a:off x="755650" y="260350"/>
            <a:ext cx="8137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altLang="ru-RU"/>
          </a:p>
        </p:txBody>
      </p:sp>
      <p:sp>
        <p:nvSpPr>
          <p:cNvPr id="2054" name="Text Box 190"/>
          <p:cNvSpPr txBox="1">
            <a:spLocks noChangeArrowheads="1"/>
          </p:cNvSpPr>
          <p:nvPr/>
        </p:nvSpPr>
        <p:spPr bwMode="auto">
          <a:xfrm>
            <a:off x="588963" y="117475"/>
            <a:ext cx="7994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1600" b="1" dirty="0">
                <a:solidFill>
                  <a:schemeClr val="bg1"/>
                </a:solidFill>
                <a:latin typeface="Times New Roman" pitchFamily="18" charset="0"/>
                <a:cs typeface="Times New Roman" pitchFamily="18" charset="0"/>
              </a:rPr>
              <a:t>ВІЙСЬКОВИЙ ІНСТИТУТ ТЕЛЕКОМУНІКАЦІЙ ТА ІНФОРМАТИЗАЦІЇ </a:t>
            </a:r>
          </a:p>
          <a:p>
            <a:pPr algn="ctr" eaLnBrk="1" hangingPunct="1"/>
            <a:r>
              <a:rPr lang="ru-RU" altLang="ru-RU" sz="1600" b="1" dirty="0" err="1">
                <a:solidFill>
                  <a:schemeClr val="bg1"/>
                </a:solidFill>
                <a:latin typeface="Times New Roman" pitchFamily="18" charset="0"/>
                <a:cs typeface="Times New Roman" pitchFamily="18" charset="0"/>
              </a:rPr>
              <a:t>імені</a:t>
            </a:r>
            <a:r>
              <a:rPr lang="ru-RU" altLang="ru-RU" sz="1600" b="1" dirty="0">
                <a:solidFill>
                  <a:schemeClr val="bg1"/>
                </a:solidFill>
                <a:latin typeface="Times New Roman" pitchFamily="18" charset="0"/>
                <a:cs typeface="Times New Roman" pitchFamily="18" charset="0"/>
              </a:rPr>
              <a:t> ГЕРОЇВ КРУТ</a:t>
            </a:r>
            <a:endParaRPr lang="uk-UA" altLang="ru-RU" sz="1600" b="1" dirty="0">
              <a:solidFill>
                <a:schemeClr val="bg1"/>
              </a:solidFill>
              <a:latin typeface="Times New Roman" pitchFamily="18" charset="0"/>
              <a:cs typeface="Times New Roman" pitchFamily="18" charset="0"/>
            </a:endParaRPr>
          </a:p>
        </p:txBody>
      </p:sp>
      <p:sp>
        <p:nvSpPr>
          <p:cNvPr id="2055" name="Text Box 191"/>
          <p:cNvSpPr txBox="1">
            <a:spLocks noChangeArrowheads="1"/>
          </p:cNvSpPr>
          <p:nvPr/>
        </p:nvSpPr>
        <p:spPr bwMode="auto">
          <a:xfrm>
            <a:off x="36512" y="3301414"/>
            <a:ext cx="9107488"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uk-UA" altLang="ru-RU" sz="2000" b="1" dirty="0">
                <a:solidFill>
                  <a:schemeClr val="bg1"/>
                </a:solidFill>
                <a:latin typeface="Times New Roman" panose="02020603050405020304" pitchFamily="18" charset="0"/>
                <a:cs typeface="Times New Roman" panose="02020603050405020304" pitchFamily="18" charset="0"/>
              </a:rPr>
              <a:t>Тема кваліфікаційної роботи:</a:t>
            </a:r>
          </a:p>
          <a:p>
            <a:pPr algn="ctr" eaLnBrk="1" hangingPunct="1"/>
            <a:endParaRPr lang="uk-UA" altLang="ru-RU" sz="2000" b="1" dirty="0">
              <a:solidFill>
                <a:schemeClr val="bg1"/>
              </a:solidFill>
              <a:latin typeface="Times New Roman" panose="02020603050405020304" pitchFamily="18" charset="0"/>
              <a:cs typeface="Times New Roman" panose="02020603050405020304" pitchFamily="18" charset="0"/>
            </a:endParaRPr>
          </a:p>
          <a:p>
            <a:pPr algn="ctr" eaLnBrk="1" hangingPunct="1"/>
            <a:r>
              <a:rPr lang="uk-UA" altLang="ru-RU" sz="2000" b="1" dirty="0">
                <a:solidFill>
                  <a:schemeClr val="bg1"/>
                </a:solidFill>
                <a:latin typeface="Times New Roman" panose="02020603050405020304" pitchFamily="18" charset="0"/>
                <a:cs typeface="Times New Roman" panose="02020603050405020304" pitchFamily="18" charset="0"/>
              </a:rPr>
              <a:t>«Підсистема інтерактивного рекогностування і планування розгортання військ на основі доповненої реальності»</a:t>
            </a:r>
          </a:p>
          <a:p>
            <a:pPr algn="ctr" eaLnBrk="1" hangingPunct="1"/>
            <a:endParaRPr lang="uk-UA" altLang="ru-RU" sz="2000" b="1" dirty="0">
              <a:solidFill>
                <a:schemeClr val="bg1"/>
              </a:solidFill>
              <a:latin typeface="Times New Roman" panose="02020603050405020304" pitchFamily="18" charset="0"/>
              <a:cs typeface="Times New Roman" panose="02020603050405020304" pitchFamily="18" charset="0"/>
            </a:endParaRPr>
          </a:p>
          <a:p>
            <a:pPr eaLnBrk="1" hangingPunct="1">
              <a:spcAft>
                <a:spcPts val="1200"/>
              </a:spcAft>
            </a:pPr>
            <a:r>
              <a:rPr lang="ru-RU" altLang="ru-RU" b="1" dirty="0">
                <a:solidFill>
                  <a:schemeClr val="bg1"/>
                </a:solidFill>
                <a:latin typeface="Times New Roman" panose="02020603050405020304" pitchFamily="18" charset="0"/>
                <a:cs typeface="Times New Roman" panose="02020603050405020304" pitchFamily="18" charset="0"/>
              </a:rPr>
              <a:t>З</a:t>
            </a:r>
            <a:r>
              <a:rPr lang="uk-UA" altLang="ru-RU" b="1" dirty="0">
                <a:solidFill>
                  <a:schemeClr val="bg1"/>
                </a:solidFill>
                <a:latin typeface="Times New Roman" panose="02020603050405020304" pitchFamily="18" charset="0"/>
                <a:cs typeface="Times New Roman" panose="02020603050405020304" pitchFamily="18" charset="0"/>
              </a:rPr>
              <a:t>добувач вищої освіти: старший лейтенант ЛІТВІН О.В</a:t>
            </a:r>
            <a:endParaRPr lang="en-US" altLang="ru-RU" b="1" dirty="0">
              <a:solidFill>
                <a:schemeClr val="bg1"/>
              </a:solidFill>
              <a:latin typeface="Times New Roman" panose="02020603050405020304" pitchFamily="18" charset="0"/>
              <a:cs typeface="Times New Roman" panose="02020603050405020304" pitchFamily="18" charset="0"/>
            </a:endParaRPr>
          </a:p>
          <a:p>
            <a:pPr eaLnBrk="1" hangingPunct="1"/>
            <a:r>
              <a:rPr lang="uk-UA" altLang="ru-RU" b="1" dirty="0">
                <a:solidFill>
                  <a:schemeClr val="bg1"/>
                </a:solidFill>
                <a:latin typeface="Times New Roman" panose="02020603050405020304" pitchFamily="18" charset="0"/>
                <a:cs typeface="Times New Roman" panose="02020603050405020304" pitchFamily="18" charset="0"/>
              </a:rPr>
              <a:t>Керівник: доцент кафедри №22, доктор філософії, підполковник ФЕСЬОХА В.В.</a:t>
            </a:r>
            <a:endParaRPr lang="en-US" altLang="ru-RU" b="1" dirty="0">
              <a:solidFill>
                <a:schemeClr val="bg1"/>
              </a:solidFill>
              <a:latin typeface="Times New Roman" panose="02020603050405020304" pitchFamily="18" charset="0"/>
              <a:cs typeface="Times New Roman" panose="02020603050405020304" pitchFamily="18" charset="0"/>
            </a:endParaRPr>
          </a:p>
        </p:txBody>
      </p:sp>
      <p:sp>
        <p:nvSpPr>
          <p:cNvPr id="2056" name="Text Box 190"/>
          <p:cNvSpPr txBox="1">
            <a:spLocks noChangeArrowheads="1"/>
          </p:cNvSpPr>
          <p:nvPr/>
        </p:nvSpPr>
        <p:spPr bwMode="auto">
          <a:xfrm>
            <a:off x="571500" y="6234113"/>
            <a:ext cx="799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uk-UA" altLang="ru-RU" sz="1600" b="1" dirty="0">
                <a:solidFill>
                  <a:schemeClr val="bg1"/>
                </a:solidFill>
                <a:latin typeface="Times New Roman" pitchFamily="18" charset="0"/>
                <a:cs typeface="Times New Roman" pitchFamily="18" charset="0"/>
              </a:rPr>
              <a:t>КИЇВ-2024</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7261" y="1464329"/>
            <a:ext cx="1892015"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 Box 190"/>
          <p:cNvSpPr txBox="1">
            <a:spLocks noChangeArrowheads="1"/>
          </p:cNvSpPr>
          <p:nvPr/>
        </p:nvSpPr>
        <p:spPr bwMode="auto">
          <a:xfrm>
            <a:off x="590550" y="714375"/>
            <a:ext cx="7993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ru-RU" sz="1600" b="1" dirty="0">
                <a:solidFill>
                  <a:schemeClr val="bg1"/>
                </a:solidFill>
                <a:latin typeface="Times New Roman" pitchFamily="18" charset="0"/>
                <a:cs typeface="Times New Roman" pitchFamily="18" charset="0"/>
              </a:rPr>
              <a:t>viti.edu.ua</a:t>
            </a:r>
            <a:endParaRPr lang="uk-UA" altLang="ru-RU" sz="1600" b="1"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9"/>
          <p:cNvSpPr>
            <a:spLocks noChangeArrowheads="1"/>
          </p:cNvSpPr>
          <p:nvPr/>
        </p:nvSpPr>
        <p:spPr bwMode="auto">
          <a:xfrm>
            <a:off x="0" y="0"/>
            <a:ext cx="9144000" cy="735011"/>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a:latin typeface="Arial" charset="0"/>
            </a:endParaRPr>
          </a:p>
        </p:txBody>
      </p:sp>
      <p:cxnSp>
        <p:nvCxnSpPr>
          <p:cNvPr id="4105" name="AutoShape 26"/>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p:cNvSpPr>
            <a:spLocks noChangeArrowheads="1"/>
          </p:cNvSpPr>
          <p:nvPr/>
        </p:nvSpPr>
        <p:spPr bwMode="auto">
          <a:xfrm>
            <a:off x="642937" y="115888"/>
            <a:ext cx="7858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sz="2600" b="1" dirty="0">
                <a:solidFill>
                  <a:schemeClr val="bg1"/>
                </a:solidFill>
                <a:latin typeface="Arial Narrow" panose="020B0606020202030204" pitchFamily="34" charset="0"/>
              </a:rPr>
              <a:t> </a:t>
            </a:r>
            <a:r>
              <a:rPr lang="uk-UA" sz="2200" b="1" dirty="0">
                <a:solidFill>
                  <a:schemeClr val="bg1"/>
                </a:solidFill>
                <a:latin typeface="Arial Narrow" panose="020B0606020202030204" pitchFamily="34" charset="0"/>
              </a:rPr>
              <a:t>Набір </a:t>
            </a:r>
            <a:r>
              <a:rPr lang="uk-UA" sz="2200" b="1" dirty="0" err="1">
                <a:solidFill>
                  <a:schemeClr val="bg1"/>
                </a:solidFill>
                <a:latin typeface="Arial Narrow" panose="020B0606020202030204" pitchFamily="34" charset="0"/>
              </a:rPr>
              <a:t>технологі</a:t>
            </a:r>
            <a:r>
              <a:rPr lang="ru-RU" sz="2200" b="1" dirty="0">
                <a:solidFill>
                  <a:schemeClr val="bg1"/>
                </a:solidFill>
                <a:latin typeface="Arial Narrow" panose="020B0606020202030204" pitchFamily="34" charset="0"/>
              </a:rPr>
              <a:t>й</a:t>
            </a:r>
          </a:p>
          <a:p>
            <a:pPr algn="ctr" eaLnBrk="1" hangingPunct="1"/>
            <a:endParaRPr lang="uk-UA" altLang="ru-RU" sz="2200" b="1" dirty="0">
              <a:solidFill>
                <a:schemeClr val="bg1"/>
              </a:solidFill>
              <a:latin typeface="Arial Narrow" panose="020B0606020202030204" pitchFamily="34" charset="0"/>
            </a:endParaRPr>
          </a:p>
        </p:txBody>
      </p:sp>
      <p:pic>
        <p:nvPicPr>
          <p:cNvPr id="410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Місце для номера слайда 2"/>
          <p:cNvSpPr>
            <a:spLocks noGrp="1"/>
          </p:cNvSpPr>
          <p:nvPr>
            <p:ph type="sldNum" sz="quarter" idx="12"/>
          </p:nvPr>
        </p:nvSpPr>
        <p:spPr/>
        <p:txBody>
          <a:bodyPr/>
          <a:lstStyle/>
          <a:p>
            <a:fld id="{2355858E-AC7E-4301-B07C-34C8DC4536EC}" type="slidenum">
              <a:rPr lang="uk-UA" altLang="ru-RU" smtClean="0"/>
              <a:pPr/>
              <a:t>10</a:t>
            </a:fld>
            <a:endParaRPr lang="uk-UA" altLang="ru-RU" dirty="0"/>
          </a:p>
        </p:txBody>
      </p:sp>
      <p:pic>
        <p:nvPicPr>
          <p:cNvPr id="5" name="Picture 4">
            <a:extLst>
              <a:ext uri="{FF2B5EF4-FFF2-40B4-BE49-F238E27FC236}">
                <a16:creationId xmlns:a16="http://schemas.microsoft.com/office/drawing/2014/main" id="{0D633C12-701C-B668-402D-2870EED46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080" y="1328961"/>
            <a:ext cx="4603837" cy="4645313"/>
          </a:xfrm>
          <a:prstGeom prst="rect">
            <a:avLst/>
          </a:prstGeom>
        </p:spPr>
      </p:pic>
      <p:sp>
        <p:nvSpPr>
          <p:cNvPr id="6" name="TextBox 5">
            <a:extLst>
              <a:ext uri="{FF2B5EF4-FFF2-40B4-BE49-F238E27FC236}">
                <a16:creationId xmlns:a16="http://schemas.microsoft.com/office/drawing/2014/main" id="{9BD4AC63-2FA8-5EF6-3558-CAD383F3B00D}"/>
              </a:ext>
            </a:extLst>
          </p:cNvPr>
          <p:cNvSpPr txBox="1"/>
          <p:nvPr/>
        </p:nvSpPr>
        <p:spPr>
          <a:xfrm>
            <a:off x="4018801" y="821195"/>
            <a:ext cx="1106393" cy="461665"/>
          </a:xfrm>
          <a:prstGeom prst="rect">
            <a:avLst/>
          </a:prstGeom>
          <a:noFill/>
        </p:spPr>
        <p:txBody>
          <a:bodyPr wrap="none" rtlCol="0">
            <a:spAutoFit/>
          </a:bodyPr>
          <a:lstStyle/>
          <a:p>
            <a:r>
              <a:rPr lang="en-UA" sz="2400" b="1" dirty="0">
                <a:solidFill>
                  <a:schemeClr val="accent6">
                    <a:lumMod val="75000"/>
                  </a:schemeClr>
                </a:solidFill>
                <a:latin typeface="Times New Roman" panose="02020603050405020304" pitchFamily="18" charset="0"/>
                <a:cs typeface="Times New Roman" panose="02020603050405020304" pitchFamily="18" charset="0"/>
              </a:rPr>
              <a:t>Flutter</a:t>
            </a:r>
            <a:endParaRPr lang="en-UA"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0DD66F-4686-10FF-DD17-9F69A49ADA7B}"/>
              </a:ext>
            </a:extLst>
          </p:cNvPr>
          <p:cNvSpPr txBox="1"/>
          <p:nvPr/>
        </p:nvSpPr>
        <p:spPr>
          <a:xfrm>
            <a:off x="6873917" y="3525927"/>
            <a:ext cx="1766830" cy="461665"/>
          </a:xfrm>
          <a:prstGeom prst="rect">
            <a:avLst/>
          </a:prstGeom>
          <a:noFill/>
        </p:spPr>
        <p:txBody>
          <a:bodyPr wrap="none" rtlCol="0">
            <a:spAutoFit/>
          </a:bodyPr>
          <a:lstStyle/>
          <a:p>
            <a:r>
              <a:rPr lang="en-UA" sz="2400" b="1" dirty="0">
                <a:solidFill>
                  <a:schemeClr val="accent6">
                    <a:lumMod val="75000"/>
                  </a:schemeClr>
                </a:solidFill>
                <a:latin typeface="Times New Roman" panose="02020603050405020304" pitchFamily="18" charset="0"/>
                <a:cs typeface="Times New Roman" panose="02020603050405020304" pitchFamily="18" charset="0"/>
              </a:rPr>
              <a:t>Spring Boot</a:t>
            </a:r>
            <a:endParaRPr lang="en-UA"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8001738-1F10-41B8-79C8-D2A8ADED585A}"/>
              </a:ext>
            </a:extLst>
          </p:cNvPr>
          <p:cNvSpPr txBox="1"/>
          <p:nvPr/>
        </p:nvSpPr>
        <p:spPr>
          <a:xfrm>
            <a:off x="1163690" y="3429000"/>
            <a:ext cx="936475" cy="461665"/>
          </a:xfrm>
          <a:prstGeom prst="rect">
            <a:avLst/>
          </a:prstGeom>
          <a:noFill/>
        </p:spPr>
        <p:txBody>
          <a:bodyPr wrap="none" rtlCol="0">
            <a:spAutoFit/>
          </a:bodyPr>
          <a:lstStyle/>
          <a:p>
            <a:r>
              <a:rPr lang="en-UA" sz="2400" b="1" dirty="0">
                <a:solidFill>
                  <a:schemeClr val="accent6">
                    <a:lumMod val="75000"/>
                  </a:schemeClr>
                </a:solidFill>
                <a:latin typeface="Times New Roman" panose="02020603050405020304" pitchFamily="18" charset="0"/>
                <a:cs typeface="Times New Roman" panose="02020603050405020304" pitchFamily="18" charset="0"/>
              </a:rPr>
              <a:t>React</a:t>
            </a:r>
            <a:endParaRPr lang="en-UA"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00955E-BEE9-BCDF-E202-1254D54D84DE}"/>
              </a:ext>
            </a:extLst>
          </p:cNvPr>
          <p:cNvSpPr txBox="1"/>
          <p:nvPr/>
        </p:nvSpPr>
        <p:spPr>
          <a:xfrm>
            <a:off x="4018800" y="5963766"/>
            <a:ext cx="1244251" cy="461665"/>
          </a:xfrm>
          <a:prstGeom prst="rect">
            <a:avLst/>
          </a:prstGeom>
          <a:noFill/>
        </p:spPr>
        <p:txBody>
          <a:bodyPr wrap="none" rtlCol="0">
            <a:spAutoFit/>
          </a:bodyPr>
          <a:lstStyle/>
          <a:p>
            <a:r>
              <a:rPr lang="en-UA" sz="2400" b="1" dirty="0">
                <a:solidFill>
                  <a:schemeClr val="accent6">
                    <a:lumMod val="75000"/>
                  </a:schemeClr>
                </a:solidFill>
                <a:latin typeface="Times New Roman" panose="02020603050405020304" pitchFamily="18" charset="0"/>
                <a:cs typeface="Times New Roman" panose="02020603050405020304" pitchFamily="18" charset="0"/>
              </a:rPr>
              <a:t>MySQL</a:t>
            </a:r>
            <a:endParaRPr lang="en-UA"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4" name="Text Box 32">
            <a:extLst>
              <a:ext uri="{FF2B5EF4-FFF2-40B4-BE49-F238E27FC236}">
                <a16:creationId xmlns:a16="http://schemas.microsoft.com/office/drawing/2014/main" id="{82CCAADA-85F3-BEA6-5361-93A11E9EE9D9}"/>
              </a:ext>
            </a:extLst>
          </p:cNvPr>
          <p:cNvSpPr txBox="1">
            <a:spLocks noChangeArrowheads="1"/>
          </p:cNvSpPr>
          <p:nvPr/>
        </p:nvSpPr>
        <p:spPr bwMode="auto">
          <a:xfrm>
            <a:off x="8686800" y="188913"/>
            <a:ext cx="393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10</a:t>
            </a:r>
          </a:p>
        </p:txBody>
      </p:sp>
    </p:spTree>
    <p:extLst>
      <p:ext uri="{BB962C8B-B14F-4D97-AF65-F5344CB8AC3E}">
        <p14:creationId xmlns:p14="http://schemas.microsoft.com/office/powerpoint/2010/main" val="28023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09DCE-75FD-BC18-3FB4-A66F98281807}"/>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74A2DEE1-FBC9-4CFA-C06E-9A92DCA1DC86}"/>
              </a:ext>
            </a:extLst>
          </p:cNvPr>
          <p:cNvSpPr>
            <a:spLocks noChangeArrowheads="1"/>
          </p:cNvSpPr>
          <p:nvPr/>
        </p:nvSpPr>
        <p:spPr bwMode="auto">
          <a:xfrm>
            <a:off x="0" y="0"/>
            <a:ext cx="9144000" cy="735011"/>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a:extLst>
              <a:ext uri="{FF2B5EF4-FFF2-40B4-BE49-F238E27FC236}">
                <a16:creationId xmlns:a16="http://schemas.microsoft.com/office/drawing/2014/main" id="{54989024-9098-7FEF-B569-5B921F9FA75C}"/>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a:latin typeface="Arial" charset="0"/>
            </a:endParaRPr>
          </a:p>
        </p:txBody>
      </p:sp>
      <p:cxnSp>
        <p:nvCxnSpPr>
          <p:cNvPr id="4105" name="AutoShape 26">
            <a:extLst>
              <a:ext uri="{FF2B5EF4-FFF2-40B4-BE49-F238E27FC236}">
                <a16:creationId xmlns:a16="http://schemas.microsoft.com/office/drawing/2014/main" id="{F55CCBCC-392C-51FE-B8CD-4D26471BE75D}"/>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a:extLst>
              <a:ext uri="{FF2B5EF4-FFF2-40B4-BE49-F238E27FC236}">
                <a16:creationId xmlns:a16="http://schemas.microsoft.com/office/drawing/2014/main" id="{43BB3603-B8A7-9044-EF6C-64E7236DA406}"/>
              </a:ext>
            </a:extLst>
          </p:cNvPr>
          <p:cNvSpPr>
            <a:spLocks noChangeArrowheads="1"/>
          </p:cNvSpPr>
          <p:nvPr/>
        </p:nvSpPr>
        <p:spPr bwMode="auto">
          <a:xfrm>
            <a:off x="642937" y="115888"/>
            <a:ext cx="785812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sz="2600" b="1" dirty="0">
                <a:solidFill>
                  <a:schemeClr val="bg1"/>
                </a:solidFill>
                <a:latin typeface="Arial Narrow" panose="020B0606020202030204" pitchFamily="34" charset="0"/>
              </a:rPr>
              <a:t> Узагальнена структурна схема  програмного модуля </a:t>
            </a:r>
          </a:p>
          <a:p>
            <a:pPr algn="ctr" eaLnBrk="1" hangingPunct="1"/>
            <a:endParaRPr lang="uk-UA" sz="2600" b="1" dirty="0">
              <a:solidFill>
                <a:schemeClr val="bg1"/>
              </a:solidFill>
              <a:latin typeface="Arial Narrow" panose="020B0606020202030204" pitchFamily="34" charset="0"/>
            </a:endParaRPr>
          </a:p>
          <a:p>
            <a:pPr algn="ctr" eaLnBrk="1" hangingPunct="1"/>
            <a:endParaRPr lang="uk-UA" sz="2600" b="1" dirty="0">
              <a:solidFill>
                <a:schemeClr val="bg1"/>
              </a:solidFill>
              <a:latin typeface="Arial Narrow" panose="020B0606020202030204" pitchFamily="34" charset="0"/>
            </a:endParaRPr>
          </a:p>
          <a:p>
            <a:pPr algn="ctr" eaLnBrk="1" hangingPunct="1"/>
            <a:endParaRPr lang="uk-UA" sz="2600" b="1" dirty="0">
              <a:solidFill>
                <a:schemeClr val="bg1"/>
              </a:solidFill>
              <a:latin typeface="Arial Narrow" panose="020B0606020202030204" pitchFamily="34" charset="0"/>
            </a:endParaRPr>
          </a:p>
        </p:txBody>
      </p:sp>
      <p:pic>
        <p:nvPicPr>
          <p:cNvPr id="4107" name="Picture 1">
            <a:extLst>
              <a:ext uri="{FF2B5EF4-FFF2-40B4-BE49-F238E27FC236}">
                <a16:creationId xmlns:a16="http://schemas.microsoft.com/office/drawing/2014/main" id="{BF4F9009-3CB4-92F6-968E-BE2A6BACB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Місце для номера слайда 2">
            <a:extLst>
              <a:ext uri="{FF2B5EF4-FFF2-40B4-BE49-F238E27FC236}">
                <a16:creationId xmlns:a16="http://schemas.microsoft.com/office/drawing/2014/main" id="{5FA4E696-8F6D-77CA-9D01-D75F2A12C0D7}"/>
              </a:ext>
            </a:extLst>
          </p:cNvPr>
          <p:cNvSpPr>
            <a:spLocks noGrp="1"/>
          </p:cNvSpPr>
          <p:nvPr>
            <p:ph type="sldNum" sz="quarter" idx="12"/>
          </p:nvPr>
        </p:nvSpPr>
        <p:spPr/>
        <p:txBody>
          <a:bodyPr/>
          <a:lstStyle/>
          <a:p>
            <a:fld id="{2355858E-AC7E-4301-B07C-34C8DC4536EC}" type="slidenum">
              <a:rPr lang="uk-UA" altLang="ru-RU" smtClean="0"/>
              <a:pPr/>
              <a:t>11</a:t>
            </a:fld>
            <a:endParaRPr lang="uk-UA" altLang="ru-RU" dirty="0"/>
          </a:p>
        </p:txBody>
      </p:sp>
      <p:sp>
        <p:nvSpPr>
          <p:cNvPr id="14" name="Text Box 32">
            <a:extLst>
              <a:ext uri="{FF2B5EF4-FFF2-40B4-BE49-F238E27FC236}">
                <a16:creationId xmlns:a16="http://schemas.microsoft.com/office/drawing/2014/main" id="{024608ED-8017-D049-8B2B-F99DA1B7DED8}"/>
              </a:ext>
            </a:extLst>
          </p:cNvPr>
          <p:cNvSpPr txBox="1">
            <a:spLocks noChangeArrowheads="1"/>
          </p:cNvSpPr>
          <p:nvPr/>
        </p:nvSpPr>
        <p:spPr bwMode="auto">
          <a:xfrm>
            <a:off x="8686800" y="188913"/>
            <a:ext cx="393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11</a:t>
            </a:r>
          </a:p>
        </p:txBody>
      </p:sp>
      <p:pic>
        <p:nvPicPr>
          <p:cNvPr id="4" name="Picture 3">
            <a:extLst>
              <a:ext uri="{FF2B5EF4-FFF2-40B4-BE49-F238E27FC236}">
                <a16:creationId xmlns:a16="http://schemas.microsoft.com/office/drawing/2014/main" id="{0FBC4B2F-463D-A573-42DD-FF1BE0D4A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4" y="1413152"/>
            <a:ext cx="8375650" cy="4263467"/>
          </a:xfrm>
          <a:prstGeom prst="rect">
            <a:avLst/>
          </a:prstGeom>
        </p:spPr>
      </p:pic>
    </p:spTree>
    <p:extLst>
      <p:ext uri="{BB962C8B-B14F-4D97-AF65-F5344CB8AC3E}">
        <p14:creationId xmlns:p14="http://schemas.microsoft.com/office/powerpoint/2010/main" val="424447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A857B-C568-D32C-33EF-CC18BAB3E843}"/>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6F33D6DE-6593-004A-7A46-DCC6ABA6F25C}"/>
              </a:ext>
            </a:extLst>
          </p:cNvPr>
          <p:cNvSpPr>
            <a:spLocks noChangeArrowheads="1"/>
          </p:cNvSpPr>
          <p:nvPr/>
        </p:nvSpPr>
        <p:spPr bwMode="auto">
          <a:xfrm>
            <a:off x="0" y="0"/>
            <a:ext cx="9144000" cy="735011"/>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a:extLst>
              <a:ext uri="{FF2B5EF4-FFF2-40B4-BE49-F238E27FC236}">
                <a16:creationId xmlns:a16="http://schemas.microsoft.com/office/drawing/2014/main" id="{5712EF90-D2C2-9A90-759D-F78039C9C7FE}"/>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a:latin typeface="Arial" charset="0"/>
            </a:endParaRPr>
          </a:p>
        </p:txBody>
      </p:sp>
      <p:cxnSp>
        <p:nvCxnSpPr>
          <p:cNvPr id="4105" name="AutoShape 26">
            <a:extLst>
              <a:ext uri="{FF2B5EF4-FFF2-40B4-BE49-F238E27FC236}">
                <a16:creationId xmlns:a16="http://schemas.microsoft.com/office/drawing/2014/main" id="{8562156C-D6E0-EC65-D745-95D13F6986DE}"/>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a:extLst>
              <a:ext uri="{FF2B5EF4-FFF2-40B4-BE49-F238E27FC236}">
                <a16:creationId xmlns:a16="http://schemas.microsoft.com/office/drawing/2014/main" id="{179B648B-EED5-D7FB-8B94-E0938134DE7C}"/>
              </a:ext>
            </a:extLst>
          </p:cNvPr>
          <p:cNvSpPr>
            <a:spLocks noChangeArrowheads="1"/>
          </p:cNvSpPr>
          <p:nvPr/>
        </p:nvSpPr>
        <p:spPr bwMode="auto">
          <a:xfrm>
            <a:off x="642937" y="115888"/>
            <a:ext cx="7858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altLang="ru-RU" sz="2800" b="1" dirty="0">
                <a:solidFill>
                  <a:schemeClr val="bg1"/>
                </a:solidFill>
                <a:latin typeface="Arial Narrow" panose="020B0606020202030204" pitchFamily="34" charset="0"/>
              </a:rPr>
              <a:t>Діаграма варіантів використання</a:t>
            </a:r>
            <a:endParaRPr lang="ru-RU" altLang="ru-RU" sz="2800" b="1" dirty="0">
              <a:solidFill>
                <a:schemeClr val="bg1"/>
              </a:solidFill>
              <a:latin typeface="Arial Narrow" panose="020B0606020202030204" pitchFamily="34" charset="0"/>
            </a:endParaRPr>
          </a:p>
        </p:txBody>
      </p:sp>
      <p:pic>
        <p:nvPicPr>
          <p:cNvPr id="4107" name="Picture 1">
            <a:extLst>
              <a:ext uri="{FF2B5EF4-FFF2-40B4-BE49-F238E27FC236}">
                <a16:creationId xmlns:a16="http://schemas.microsoft.com/office/drawing/2014/main" id="{83604C79-9BC3-32B0-A6C3-17E52C097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Місце для номера слайда 2">
            <a:extLst>
              <a:ext uri="{FF2B5EF4-FFF2-40B4-BE49-F238E27FC236}">
                <a16:creationId xmlns:a16="http://schemas.microsoft.com/office/drawing/2014/main" id="{4378383F-24C8-34E1-861A-BF529221FB7E}"/>
              </a:ext>
            </a:extLst>
          </p:cNvPr>
          <p:cNvSpPr>
            <a:spLocks noGrp="1"/>
          </p:cNvSpPr>
          <p:nvPr>
            <p:ph type="sldNum" sz="quarter" idx="12"/>
          </p:nvPr>
        </p:nvSpPr>
        <p:spPr/>
        <p:txBody>
          <a:bodyPr/>
          <a:lstStyle/>
          <a:p>
            <a:fld id="{2355858E-AC7E-4301-B07C-34C8DC4536EC}" type="slidenum">
              <a:rPr lang="uk-UA" altLang="ru-RU" smtClean="0"/>
              <a:pPr/>
              <a:t>12</a:t>
            </a:fld>
            <a:endParaRPr lang="uk-UA" altLang="ru-RU" dirty="0"/>
          </a:p>
        </p:txBody>
      </p:sp>
      <p:sp>
        <p:nvSpPr>
          <p:cNvPr id="14" name="Text Box 32">
            <a:extLst>
              <a:ext uri="{FF2B5EF4-FFF2-40B4-BE49-F238E27FC236}">
                <a16:creationId xmlns:a16="http://schemas.microsoft.com/office/drawing/2014/main" id="{C1EB3C7C-C9D4-8A55-9A33-E79A08B899FB}"/>
              </a:ext>
            </a:extLst>
          </p:cNvPr>
          <p:cNvSpPr txBox="1">
            <a:spLocks noChangeArrowheads="1"/>
          </p:cNvSpPr>
          <p:nvPr/>
        </p:nvSpPr>
        <p:spPr bwMode="auto">
          <a:xfrm>
            <a:off x="8686800" y="188913"/>
            <a:ext cx="393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12</a:t>
            </a:r>
          </a:p>
        </p:txBody>
      </p:sp>
      <p:pic>
        <p:nvPicPr>
          <p:cNvPr id="5" name="Picture 4">
            <a:extLst>
              <a:ext uri="{FF2B5EF4-FFF2-40B4-BE49-F238E27FC236}">
                <a16:creationId xmlns:a16="http://schemas.microsoft.com/office/drawing/2014/main" id="{92287A17-5ECF-3379-BA92-ACFDA542A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553" y="933482"/>
            <a:ext cx="4884891" cy="2000638"/>
          </a:xfrm>
          <a:prstGeom prst="rect">
            <a:avLst/>
          </a:prstGeom>
        </p:spPr>
      </p:pic>
      <p:pic>
        <p:nvPicPr>
          <p:cNvPr id="2" name="Picture 1">
            <a:extLst>
              <a:ext uri="{FF2B5EF4-FFF2-40B4-BE49-F238E27FC236}">
                <a16:creationId xmlns:a16="http://schemas.microsoft.com/office/drawing/2014/main" id="{5762C766-E215-1559-D1D5-B5741F673B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506" b="19754"/>
          <a:stretch/>
        </p:blipFill>
        <p:spPr>
          <a:xfrm>
            <a:off x="138484" y="3234663"/>
            <a:ext cx="2213915" cy="3497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B2EA52D-6E00-1BF4-3BFB-B330C92500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931" b="22798"/>
          <a:stretch/>
        </p:blipFill>
        <p:spPr>
          <a:xfrm>
            <a:off x="2375600" y="3234663"/>
            <a:ext cx="2213917" cy="3497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8C0F62D8-76A6-FD9A-EA59-93BFFC2595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134" b="7033"/>
          <a:stretch/>
        </p:blipFill>
        <p:spPr>
          <a:xfrm>
            <a:off x="4612718" y="3244984"/>
            <a:ext cx="2213917" cy="34764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9823137D-8235-35C1-4611-C9060064B52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0285" b="18013"/>
          <a:stretch/>
        </p:blipFill>
        <p:spPr>
          <a:xfrm>
            <a:off x="6849836" y="3244985"/>
            <a:ext cx="2213917" cy="3476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1583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2602-5D1A-DE37-CF8D-F80FA252916C}"/>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6E30FF5C-CC5D-96B5-3DB5-1EDA877BC6A1}"/>
              </a:ext>
            </a:extLst>
          </p:cNvPr>
          <p:cNvSpPr>
            <a:spLocks noChangeArrowheads="1"/>
          </p:cNvSpPr>
          <p:nvPr/>
        </p:nvSpPr>
        <p:spPr bwMode="auto">
          <a:xfrm>
            <a:off x="0" y="0"/>
            <a:ext cx="9144000" cy="735011"/>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a:extLst>
              <a:ext uri="{FF2B5EF4-FFF2-40B4-BE49-F238E27FC236}">
                <a16:creationId xmlns:a16="http://schemas.microsoft.com/office/drawing/2014/main" id="{507B7CC7-000F-96E8-E1B6-7C23666DE0C1}"/>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a:latin typeface="Arial" charset="0"/>
            </a:endParaRPr>
          </a:p>
        </p:txBody>
      </p:sp>
      <p:cxnSp>
        <p:nvCxnSpPr>
          <p:cNvPr id="4105" name="AutoShape 26">
            <a:extLst>
              <a:ext uri="{FF2B5EF4-FFF2-40B4-BE49-F238E27FC236}">
                <a16:creationId xmlns:a16="http://schemas.microsoft.com/office/drawing/2014/main" id="{809DC251-E637-1B1B-FAA5-ADDA9149D80F}"/>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a:extLst>
              <a:ext uri="{FF2B5EF4-FFF2-40B4-BE49-F238E27FC236}">
                <a16:creationId xmlns:a16="http://schemas.microsoft.com/office/drawing/2014/main" id="{79887B3E-0779-DEDF-39EC-E8D3B0CF76AD}"/>
              </a:ext>
            </a:extLst>
          </p:cNvPr>
          <p:cNvSpPr>
            <a:spLocks noChangeArrowheads="1"/>
          </p:cNvSpPr>
          <p:nvPr/>
        </p:nvSpPr>
        <p:spPr bwMode="auto">
          <a:xfrm>
            <a:off x="642937" y="115888"/>
            <a:ext cx="7858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altLang="ru-RU" sz="2800" b="1" dirty="0">
                <a:solidFill>
                  <a:schemeClr val="bg1"/>
                </a:solidFill>
                <a:latin typeface="Arial Narrow" panose="020B0606020202030204" pitchFamily="34" charset="0"/>
              </a:rPr>
              <a:t>Діаграма варіантів використання</a:t>
            </a:r>
            <a:endParaRPr lang="ru-RU" altLang="ru-RU" sz="2800" b="1" dirty="0">
              <a:solidFill>
                <a:schemeClr val="bg1"/>
              </a:solidFill>
              <a:latin typeface="Arial Narrow" panose="020B0606020202030204" pitchFamily="34" charset="0"/>
            </a:endParaRPr>
          </a:p>
        </p:txBody>
      </p:sp>
      <p:pic>
        <p:nvPicPr>
          <p:cNvPr id="4107" name="Picture 1">
            <a:extLst>
              <a:ext uri="{FF2B5EF4-FFF2-40B4-BE49-F238E27FC236}">
                <a16:creationId xmlns:a16="http://schemas.microsoft.com/office/drawing/2014/main" id="{CA2E1B12-AE8C-4EF9-566C-6C72017B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Місце для номера слайда 2">
            <a:extLst>
              <a:ext uri="{FF2B5EF4-FFF2-40B4-BE49-F238E27FC236}">
                <a16:creationId xmlns:a16="http://schemas.microsoft.com/office/drawing/2014/main" id="{6E926F9F-7345-89E3-420B-7A2B3EA9AEF6}"/>
              </a:ext>
            </a:extLst>
          </p:cNvPr>
          <p:cNvSpPr>
            <a:spLocks noGrp="1"/>
          </p:cNvSpPr>
          <p:nvPr>
            <p:ph type="sldNum" sz="quarter" idx="12"/>
          </p:nvPr>
        </p:nvSpPr>
        <p:spPr/>
        <p:txBody>
          <a:bodyPr/>
          <a:lstStyle/>
          <a:p>
            <a:fld id="{2355858E-AC7E-4301-B07C-34C8DC4536EC}" type="slidenum">
              <a:rPr lang="uk-UA" altLang="ru-RU" smtClean="0"/>
              <a:pPr/>
              <a:t>13</a:t>
            </a:fld>
            <a:endParaRPr lang="uk-UA" altLang="ru-RU" dirty="0"/>
          </a:p>
        </p:txBody>
      </p:sp>
      <p:sp>
        <p:nvSpPr>
          <p:cNvPr id="14" name="Text Box 32">
            <a:extLst>
              <a:ext uri="{FF2B5EF4-FFF2-40B4-BE49-F238E27FC236}">
                <a16:creationId xmlns:a16="http://schemas.microsoft.com/office/drawing/2014/main" id="{F4340873-1783-BCC9-99E5-0432CF6F18CF}"/>
              </a:ext>
            </a:extLst>
          </p:cNvPr>
          <p:cNvSpPr txBox="1">
            <a:spLocks noChangeArrowheads="1"/>
          </p:cNvSpPr>
          <p:nvPr/>
        </p:nvSpPr>
        <p:spPr bwMode="auto">
          <a:xfrm>
            <a:off x="8612187" y="188913"/>
            <a:ext cx="5318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13</a:t>
            </a:r>
          </a:p>
        </p:txBody>
      </p:sp>
      <p:pic>
        <p:nvPicPr>
          <p:cNvPr id="8" name="Picture 7">
            <a:extLst>
              <a:ext uri="{FF2B5EF4-FFF2-40B4-BE49-F238E27FC236}">
                <a16:creationId xmlns:a16="http://schemas.microsoft.com/office/drawing/2014/main" id="{E0A3D4E8-3B3A-65AE-A0B8-3B898E7D8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272" y="969804"/>
            <a:ext cx="4884891" cy="2021334"/>
          </a:xfrm>
          <a:prstGeom prst="rect">
            <a:avLst/>
          </a:prstGeom>
        </p:spPr>
      </p:pic>
      <p:pic>
        <p:nvPicPr>
          <p:cNvPr id="9" name="Picture 8">
            <a:extLst>
              <a:ext uri="{FF2B5EF4-FFF2-40B4-BE49-F238E27FC236}">
                <a16:creationId xmlns:a16="http://schemas.microsoft.com/office/drawing/2014/main" id="{F533EA6E-D482-5DBD-935E-F64ECA2811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538" b="29495"/>
          <a:stretch/>
        </p:blipFill>
        <p:spPr>
          <a:xfrm>
            <a:off x="167193" y="3234665"/>
            <a:ext cx="2185207" cy="34868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BA40E848-2165-DFF5-EA12-FA5DD9B849C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582" b="21821"/>
          <a:stretch/>
        </p:blipFill>
        <p:spPr>
          <a:xfrm>
            <a:off x="2386792" y="3234663"/>
            <a:ext cx="2185207" cy="3466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4788CEC4-A7F3-2F7D-FD2B-24AE59645D1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301" b="26740"/>
          <a:stretch/>
        </p:blipFill>
        <p:spPr>
          <a:xfrm>
            <a:off x="4606089" y="3224341"/>
            <a:ext cx="2213918" cy="34764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7BF61DE5-87BC-D792-122F-36BAEC90494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9964" b="19073"/>
          <a:stretch/>
        </p:blipFill>
        <p:spPr>
          <a:xfrm>
            <a:off x="6843207" y="3224341"/>
            <a:ext cx="2133600" cy="34764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771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48C35-4C72-C707-F1F7-F2A95CAB4C4F}"/>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5B96A1A2-5AE0-1892-A599-72675828EB5E}"/>
              </a:ext>
            </a:extLst>
          </p:cNvPr>
          <p:cNvSpPr>
            <a:spLocks noChangeArrowheads="1"/>
          </p:cNvSpPr>
          <p:nvPr/>
        </p:nvSpPr>
        <p:spPr bwMode="auto">
          <a:xfrm>
            <a:off x="0" y="0"/>
            <a:ext cx="9144000" cy="735011"/>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a:extLst>
              <a:ext uri="{FF2B5EF4-FFF2-40B4-BE49-F238E27FC236}">
                <a16:creationId xmlns:a16="http://schemas.microsoft.com/office/drawing/2014/main" id="{80D2C628-F34D-0144-75B9-3F89BE4322B0}"/>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a:latin typeface="Arial" charset="0"/>
            </a:endParaRPr>
          </a:p>
        </p:txBody>
      </p:sp>
      <p:cxnSp>
        <p:nvCxnSpPr>
          <p:cNvPr id="4105" name="AutoShape 26">
            <a:extLst>
              <a:ext uri="{FF2B5EF4-FFF2-40B4-BE49-F238E27FC236}">
                <a16:creationId xmlns:a16="http://schemas.microsoft.com/office/drawing/2014/main" id="{D4455263-1809-5B84-D3C7-1326CD3B75D2}"/>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a:extLst>
              <a:ext uri="{FF2B5EF4-FFF2-40B4-BE49-F238E27FC236}">
                <a16:creationId xmlns:a16="http://schemas.microsoft.com/office/drawing/2014/main" id="{B1CA2A97-FD0A-715F-F7DB-CDE45CD02454}"/>
              </a:ext>
            </a:extLst>
          </p:cNvPr>
          <p:cNvSpPr>
            <a:spLocks noChangeArrowheads="1"/>
          </p:cNvSpPr>
          <p:nvPr/>
        </p:nvSpPr>
        <p:spPr bwMode="auto">
          <a:xfrm>
            <a:off x="642937" y="115888"/>
            <a:ext cx="7858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sz="2600" b="1" dirty="0">
                <a:solidFill>
                  <a:schemeClr val="bg1"/>
                </a:solidFill>
                <a:latin typeface="Arial Narrow" panose="020B0606020202030204" pitchFamily="34" charset="0"/>
              </a:rPr>
              <a:t> </a:t>
            </a:r>
            <a:r>
              <a:rPr lang="uk-UA" sz="2200" b="1" dirty="0">
                <a:solidFill>
                  <a:schemeClr val="bg1"/>
                </a:solidFill>
                <a:latin typeface="Arial Narrow" panose="020B0606020202030204" pitchFamily="34" charset="0"/>
              </a:rPr>
              <a:t>ВИСНОВКИ</a:t>
            </a:r>
            <a:endParaRPr lang="ru-RU" sz="2200" b="1" dirty="0">
              <a:solidFill>
                <a:schemeClr val="bg1"/>
              </a:solidFill>
              <a:latin typeface="Arial Narrow" panose="020B0606020202030204" pitchFamily="34" charset="0"/>
            </a:endParaRPr>
          </a:p>
          <a:p>
            <a:pPr algn="ctr" eaLnBrk="1" hangingPunct="1"/>
            <a:endParaRPr lang="uk-UA" altLang="ru-RU" sz="2200" b="1" dirty="0">
              <a:solidFill>
                <a:schemeClr val="bg1"/>
              </a:solidFill>
              <a:latin typeface="Arial Narrow" panose="020B0606020202030204" pitchFamily="34" charset="0"/>
            </a:endParaRPr>
          </a:p>
        </p:txBody>
      </p:sp>
      <p:pic>
        <p:nvPicPr>
          <p:cNvPr id="4107" name="Picture 1">
            <a:extLst>
              <a:ext uri="{FF2B5EF4-FFF2-40B4-BE49-F238E27FC236}">
                <a16:creationId xmlns:a16="http://schemas.microsoft.com/office/drawing/2014/main" id="{0832D0EB-458F-52FE-47A6-91F608A98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Місце для номера слайда 2">
            <a:extLst>
              <a:ext uri="{FF2B5EF4-FFF2-40B4-BE49-F238E27FC236}">
                <a16:creationId xmlns:a16="http://schemas.microsoft.com/office/drawing/2014/main" id="{82B07BBB-1E13-7657-E823-69C4CCD861A0}"/>
              </a:ext>
            </a:extLst>
          </p:cNvPr>
          <p:cNvSpPr>
            <a:spLocks noGrp="1"/>
          </p:cNvSpPr>
          <p:nvPr>
            <p:ph type="sldNum" sz="quarter" idx="12"/>
          </p:nvPr>
        </p:nvSpPr>
        <p:spPr/>
        <p:txBody>
          <a:bodyPr/>
          <a:lstStyle/>
          <a:p>
            <a:fld id="{2355858E-AC7E-4301-B07C-34C8DC4536EC}" type="slidenum">
              <a:rPr lang="uk-UA" altLang="ru-RU" smtClean="0"/>
              <a:pPr/>
              <a:t>14</a:t>
            </a:fld>
            <a:endParaRPr lang="uk-UA" altLang="ru-RU" dirty="0"/>
          </a:p>
        </p:txBody>
      </p:sp>
      <p:sp>
        <p:nvSpPr>
          <p:cNvPr id="14" name="Text Box 32">
            <a:extLst>
              <a:ext uri="{FF2B5EF4-FFF2-40B4-BE49-F238E27FC236}">
                <a16:creationId xmlns:a16="http://schemas.microsoft.com/office/drawing/2014/main" id="{2A8DD858-08F6-4265-64BE-0485D9F9ADC1}"/>
              </a:ext>
            </a:extLst>
          </p:cNvPr>
          <p:cNvSpPr txBox="1">
            <a:spLocks noChangeArrowheads="1"/>
          </p:cNvSpPr>
          <p:nvPr/>
        </p:nvSpPr>
        <p:spPr bwMode="auto">
          <a:xfrm>
            <a:off x="8655050" y="188913"/>
            <a:ext cx="425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14</a:t>
            </a:r>
          </a:p>
        </p:txBody>
      </p:sp>
      <p:sp>
        <p:nvSpPr>
          <p:cNvPr id="2" name="TextBox 1">
            <a:extLst>
              <a:ext uri="{FF2B5EF4-FFF2-40B4-BE49-F238E27FC236}">
                <a16:creationId xmlns:a16="http://schemas.microsoft.com/office/drawing/2014/main" id="{A5E481ED-E448-A515-B87E-A494365138B0}"/>
              </a:ext>
            </a:extLst>
          </p:cNvPr>
          <p:cNvSpPr txBox="1"/>
          <p:nvPr/>
        </p:nvSpPr>
        <p:spPr>
          <a:xfrm>
            <a:off x="-63794" y="762986"/>
            <a:ext cx="9207794" cy="6044603"/>
          </a:xfrm>
          <a:prstGeom prst="rect">
            <a:avLst/>
          </a:prstGeom>
          <a:noFill/>
        </p:spPr>
        <p:txBody>
          <a:bodyPr wrap="square">
            <a:spAutoFit/>
          </a:bodyPr>
          <a:lstStyle/>
          <a:p>
            <a:pPr indent="450215" algn="just">
              <a:lnSpc>
                <a:spcPct val="150000"/>
              </a:lnSpc>
              <a:spcAft>
                <a:spcPts val="0"/>
              </a:spcAft>
            </a:pPr>
            <a:r>
              <a:rPr lang="uk-UA" sz="2000" dirty="0">
                <a:latin typeface="Times New Roman" panose="02020603050405020304" pitchFamily="18" charset="0"/>
                <a:ea typeface="Times New Roman" panose="02020603050405020304" pitchFamily="18" charset="0"/>
                <a:cs typeface="Times New Roman" panose="02020603050405020304" pitchFamily="18" charset="0"/>
              </a:rPr>
              <a:t>Рекогностування місцевості для вибору позиції розгортання військ –  трудомісткий процес, що потребує значних затрат часу та людських ресурсів. Автоматизація рекогносцировки місцевості за допомогою сучасних інформаційних технологій  допоможе значно прискорити  та  поліпшити якість виконання рекогносцировки</a:t>
            </a:r>
            <a:endParaRPr lang="ru-RU" sz="1600" dirty="0">
              <a:latin typeface="Calibri" panose="020F0502020204030204" pitchFamily="34" charset="0"/>
              <a:ea typeface="Times New Roman" panose="02020603050405020304" pitchFamily="18" charset="0"/>
              <a:cs typeface="Times New Roman" panose="02020603050405020304" pitchFamily="18" charset="0"/>
            </a:endParaRPr>
          </a:p>
          <a:p>
            <a:pPr indent="450215" algn="just">
              <a:lnSpc>
                <a:spcPct val="150000"/>
              </a:lnSpc>
              <a:spcAft>
                <a:spcPts val="0"/>
              </a:spcAft>
            </a:pPr>
            <a:r>
              <a:rPr lang="uk-UA" sz="2000" dirty="0">
                <a:latin typeface="Times New Roman" panose="02020603050405020304" pitchFamily="18" charset="0"/>
                <a:ea typeface="Times New Roman" panose="02020603050405020304" pitchFamily="18" charset="0"/>
                <a:cs typeface="Times New Roman" panose="02020603050405020304" pitchFamily="18" charset="0"/>
              </a:rPr>
              <a:t>Результатом виконаної роботи є розробка підсистеми, що дозволяє автоматизувати рекогностування місцевості для розташування військ, </a:t>
            </a:r>
            <a:endParaRPr lang="ru-RU" sz="1600" dirty="0">
              <a:latin typeface="Calibri" panose="020F0502020204030204" pitchFamily="34" charset="0"/>
              <a:ea typeface="Times New Roman" panose="02020603050405020304" pitchFamily="18" charset="0"/>
              <a:cs typeface="Times New Roman" panose="02020603050405020304" pitchFamily="18" charset="0"/>
            </a:endParaRPr>
          </a:p>
          <a:p>
            <a:pPr indent="450215" algn="just">
              <a:lnSpc>
                <a:spcPct val="150000"/>
              </a:lnSpc>
              <a:spcAft>
                <a:spcPts val="0"/>
              </a:spcAft>
            </a:pPr>
            <a:r>
              <a:rPr lang="uk-UA" sz="2000" dirty="0">
                <a:latin typeface="Times New Roman" panose="02020603050405020304" pitchFamily="18" charset="0"/>
                <a:ea typeface="Times New Roman" panose="02020603050405020304" pitchFamily="18" charset="0"/>
                <a:cs typeface="Times New Roman" panose="02020603050405020304" pitchFamily="18" charset="0"/>
              </a:rPr>
              <a:t>Розроблений програмний модуль забезпечує швидкий та зручний спосіб рекогностування місцевості, швидкий та захищений спосіб передачі даних та має ряд переваг перед неавтоматизованою інформаційною системою, він дозволяє знизити трудомісткість, затрати на  устаткування, забезпечує швидкість одержання та необхідний захист даних. Модуль легкий у використанні, має зручний і зрозумілий інтерфейс. </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210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31E7-1BE7-2F51-B254-C63E63FD09BD}"/>
            </a:ext>
          </a:extLst>
        </p:cNvPr>
        <p:cNvGrpSpPr/>
        <p:nvPr/>
      </p:nvGrpSpPr>
      <p:grpSpPr>
        <a:xfrm>
          <a:off x="0" y="0"/>
          <a:ext cx="0" cy="0"/>
          <a:chOff x="0" y="0"/>
          <a:chExt cx="0" cy="0"/>
        </a:xfrm>
      </p:grpSpPr>
      <p:sp>
        <p:nvSpPr>
          <p:cNvPr id="2050" name="AutoShape 2">
            <a:extLst>
              <a:ext uri="{FF2B5EF4-FFF2-40B4-BE49-F238E27FC236}">
                <a16:creationId xmlns:a16="http://schemas.microsoft.com/office/drawing/2014/main" id="{7DF79D2C-4AAA-B668-49BE-02AECF2C7C1F}"/>
              </a:ext>
            </a:extLst>
          </p:cNvPr>
          <p:cNvSpPr>
            <a:spLocks noChangeAspect="1" noChangeArrowheads="1" noTextEdit="1"/>
          </p:cNvSpPr>
          <p:nvPr/>
        </p:nvSpPr>
        <p:spPr bwMode="auto">
          <a:xfrm>
            <a:off x="0" y="-7938"/>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uk-UA"/>
          </a:p>
        </p:txBody>
      </p:sp>
      <p:sp>
        <p:nvSpPr>
          <p:cNvPr id="2051" name="Rectangle 3">
            <a:extLst>
              <a:ext uri="{FF2B5EF4-FFF2-40B4-BE49-F238E27FC236}">
                <a16:creationId xmlns:a16="http://schemas.microsoft.com/office/drawing/2014/main" id="{D6ED3D71-BE53-5D68-5FF0-FD9ECC10B51C}"/>
              </a:ext>
            </a:extLst>
          </p:cNvPr>
          <p:cNvSpPr>
            <a:spLocks noChangeArrowheads="1"/>
          </p:cNvSpPr>
          <p:nvPr/>
        </p:nvSpPr>
        <p:spPr bwMode="auto">
          <a:xfrm>
            <a:off x="-1588" y="-9525"/>
            <a:ext cx="9144001" cy="6865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p>
        </p:txBody>
      </p:sp>
      <p:grpSp>
        <p:nvGrpSpPr>
          <p:cNvPr id="2" name="Group 4">
            <a:extLst>
              <a:ext uri="{FF2B5EF4-FFF2-40B4-BE49-F238E27FC236}">
                <a16:creationId xmlns:a16="http://schemas.microsoft.com/office/drawing/2014/main" id="{89E7151B-40C2-3836-AB9B-7CAE279F52B0}"/>
              </a:ext>
            </a:extLst>
          </p:cNvPr>
          <p:cNvGrpSpPr>
            <a:grpSpLocks/>
          </p:cNvGrpSpPr>
          <p:nvPr/>
        </p:nvGrpSpPr>
        <p:grpSpPr bwMode="auto">
          <a:xfrm>
            <a:off x="0" y="9225"/>
            <a:ext cx="9144000" cy="6858006"/>
            <a:chOff x="0" y="-10"/>
            <a:chExt cx="5760" cy="2163"/>
          </a:xfrm>
          <a:solidFill>
            <a:schemeClr val="accent1">
              <a:lumMod val="50000"/>
            </a:schemeClr>
          </a:solidFill>
        </p:grpSpPr>
        <p:sp>
          <p:nvSpPr>
            <p:cNvPr id="2160" name="Rectangle 5">
              <a:extLst>
                <a:ext uri="{FF2B5EF4-FFF2-40B4-BE49-F238E27FC236}">
                  <a16:creationId xmlns:a16="http://schemas.microsoft.com/office/drawing/2014/main" id="{7F164D94-10F2-1D1C-6D40-48C0096E8A3A}"/>
                </a:ext>
              </a:extLst>
            </p:cNvPr>
            <p:cNvSpPr>
              <a:spLocks noChangeArrowheads="1"/>
            </p:cNvSpPr>
            <p:nvPr/>
          </p:nvSpPr>
          <p:spPr bwMode="auto">
            <a:xfrm>
              <a:off x="0" y="-10"/>
              <a:ext cx="5760" cy="1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1" name="Rectangle 6">
              <a:extLst>
                <a:ext uri="{FF2B5EF4-FFF2-40B4-BE49-F238E27FC236}">
                  <a16:creationId xmlns:a16="http://schemas.microsoft.com/office/drawing/2014/main" id="{274C5D77-A380-D0DA-2EAD-08861B215E48}"/>
                </a:ext>
              </a:extLst>
            </p:cNvPr>
            <p:cNvSpPr>
              <a:spLocks noChangeArrowheads="1"/>
            </p:cNvSpPr>
            <p:nvPr/>
          </p:nvSpPr>
          <p:spPr bwMode="auto">
            <a:xfrm>
              <a:off x="0" y="0"/>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2" name="Rectangle 7">
              <a:extLst>
                <a:ext uri="{FF2B5EF4-FFF2-40B4-BE49-F238E27FC236}">
                  <a16:creationId xmlns:a16="http://schemas.microsoft.com/office/drawing/2014/main" id="{961AD2B3-4B78-E8E0-4B44-89BAE2E82CEE}"/>
                </a:ext>
              </a:extLst>
            </p:cNvPr>
            <p:cNvSpPr>
              <a:spLocks noChangeArrowheads="1"/>
            </p:cNvSpPr>
            <p:nvPr/>
          </p:nvSpPr>
          <p:spPr bwMode="auto">
            <a:xfrm>
              <a:off x="0" y="2"/>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3" name="Rectangle 8">
              <a:extLst>
                <a:ext uri="{FF2B5EF4-FFF2-40B4-BE49-F238E27FC236}">
                  <a16:creationId xmlns:a16="http://schemas.microsoft.com/office/drawing/2014/main" id="{D46E097E-D898-80F0-9FE4-84241B287236}"/>
                </a:ext>
              </a:extLst>
            </p:cNvPr>
            <p:cNvSpPr>
              <a:spLocks noChangeArrowheads="1"/>
            </p:cNvSpPr>
            <p:nvPr/>
          </p:nvSpPr>
          <p:spPr bwMode="auto">
            <a:xfrm>
              <a:off x="0" y="4"/>
              <a:ext cx="5760" cy="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4" name="Rectangle 9">
              <a:extLst>
                <a:ext uri="{FF2B5EF4-FFF2-40B4-BE49-F238E27FC236}">
                  <a16:creationId xmlns:a16="http://schemas.microsoft.com/office/drawing/2014/main" id="{658F38FE-953B-D3EC-ACC2-298C8BCBF3C5}"/>
                </a:ext>
              </a:extLst>
            </p:cNvPr>
            <p:cNvSpPr>
              <a:spLocks noChangeArrowheads="1"/>
            </p:cNvSpPr>
            <p:nvPr/>
          </p:nvSpPr>
          <p:spPr bwMode="auto">
            <a:xfrm>
              <a:off x="0" y="6"/>
              <a:ext cx="5760" cy="21"/>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5" name="Rectangle 10">
              <a:extLst>
                <a:ext uri="{FF2B5EF4-FFF2-40B4-BE49-F238E27FC236}">
                  <a16:creationId xmlns:a16="http://schemas.microsoft.com/office/drawing/2014/main" id="{C5CE0E06-53A9-6D24-D41D-DD2C4DA09B55}"/>
                </a:ext>
              </a:extLst>
            </p:cNvPr>
            <p:cNvSpPr>
              <a:spLocks noChangeArrowheads="1"/>
            </p:cNvSpPr>
            <p:nvPr/>
          </p:nvSpPr>
          <p:spPr bwMode="auto">
            <a:xfrm>
              <a:off x="0" y="27"/>
              <a:ext cx="5760" cy="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6" name="Rectangle 11">
              <a:extLst>
                <a:ext uri="{FF2B5EF4-FFF2-40B4-BE49-F238E27FC236}">
                  <a16:creationId xmlns:a16="http://schemas.microsoft.com/office/drawing/2014/main" id="{2C71B319-5169-5C01-64A2-632CB78FB04C}"/>
                </a:ext>
              </a:extLst>
            </p:cNvPr>
            <p:cNvSpPr>
              <a:spLocks noChangeArrowheads="1"/>
            </p:cNvSpPr>
            <p:nvPr/>
          </p:nvSpPr>
          <p:spPr bwMode="auto">
            <a:xfrm>
              <a:off x="0" y="31"/>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7" name="Rectangle 12">
              <a:extLst>
                <a:ext uri="{FF2B5EF4-FFF2-40B4-BE49-F238E27FC236}">
                  <a16:creationId xmlns:a16="http://schemas.microsoft.com/office/drawing/2014/main" id="{79EEB88B-7EFA-A0C8-7B2C-29337E9F1CB3}"/>
                </a:ext>
              </a:extLst>
            </p:cNvPr>
            <p:cNvSpPr>
              <a:spLocks noChangeArrowheads="1"/>
            </p:cNvSpPr>
            <p:nvPr/>
          </p:nvSpPr>
          <p:spPr bwMode="auto">
            <a:xfrm>
              <a:off x="0" y="54"/>
              <a:ext cx="5760" cy="21"/>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8" name="Rectangle 13">
              <a:extLst>
                <a:ext uri="{FF2B5EF4-FFF2-40B4-BE49-F238E27FC236}">
                  <a16:creationId xmlns:a16="http://schemas.microsoft.com/office/drawing/2014/main" id="{8695DAEE-899D-82B2-A826-A7461A80DB6F}"/>
                </a:ext>
              </a:extLst>
            </p:cNvPr>
            <p:cNvSpPr>
              <a:spLocks noChangeArrowheads="1"/>
            </p:cNvSpPr>
            <p:nvPr/>
          </p:nvSpPr>
          <p:spPr bwMode="auto">
            <a:xfrm>
              <a:off x="0" y="75"/>
              <a:ext cx="5760" cy="6"/>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69" name="Rectangle 14">
              <a:extLst>
                <a:ext uri="{FF2B5EF4-FFF2-40B4-BE49-F238E27FC236}">
                  <a16:creationId xmlns:a16="http://schemas.microsoft.com/office/drawing/2014/main" id="{57CA3DE1-1376-1C16-DB5B-53884ACAF81A}"/>
                </a:ext>
              </a:extLst>
            </p:cNvPr>
            <p:cNvSpPr>
              <a:spLocks noChangeArrowheads="1"/>
            </p:cNvSpPr>
            <p:nvPr/>
          </p:nvSpPr>
          <p:spPr bwMode="auto">
            <a:xfrm>
              <a:off x="0" y="81"/>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0" name="Rectangle 15">
              <a:extLst>
                <a:ext uri="{FF2B5EF4-FFF2-40B4-BE49-F238E27FC236}">
                  <a16:creationId xmlns:a16="http://schemas.microsoft.com/office/drawing/2014/main" id="{59F73050-23A3-C54E-74E8-46DF11912185}"/>
                </a:ext>
              </a:extLst>
            </p:cNvPr>
            <p:cNvSpPr>
              <a:spLocks noChangeArrowheads="1"/>
            </p:cNvSpPr>
            <p:nvPr/>
          </p:nvSpPr>
          <p:spPr bwMode="auto">
            <a:xfrm>
              <a:off x="0" y="9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1" name="Rectangle 16">
              <a:extLst>
                <a:ext uri="{FF2B5EF4-FFF2-40B4-BE49-F238E27FC236}">
                  <a16:creationId xmlns:a16="http://schemas.microsoft.com/office/drawing/2014/main" id="{FA34A749-B325-62CB-A515-5A8976731669}"/>
                </a:ext>
              </a:extLst>
            </p:cNvPr>
            <p:cNvSpPr>
              <a:spLocks noChangeArrowheads="1"/>
            </p:cNvSpPr>
            <p:nvPr/>
          </p:nvSpPr>
          <p:spPr bwMode="auto">
            <a:xfrm>
              <a:off x="0" y="115"/>
              <a:ext cx="5760" cy="3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2" name="Rectangle 17">
              <a:extLst>
                <a:ext uri="{FF2B5EF4-FFF2-40B4-BE49-F238E27FC236}">
                  <a16:creationId xmlns:a16="http://schemas.microsoft.com/office/drawing/2014/main" id="{21DE9674-7295-37A4-72C7-0E0154163FB3}"/>
                </a:ext>
              </a:extLst>
            </p:cNvPr>
            <p:cNvSpPr>
              <a:spLocks noChangeArrowheads="1"/>
            </p:cNvSpPr>
            <p:nvPr/>
          </p:nvSpPr>
          <p:spPr bwMode="auto">
            <a:xfrm>
              <a:off x="0" y="152"/>
              <a:ext cx="5760" cy="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3" name="Rectangle 18">
              <a:extLst>
                <a:ext uri="{FF2B5EF4-FFF2-40B4-BE49-F238E27FC236}">
                  <a16:creationId xmlns:a16="http://schemas.microsoft.com/office/drawing/2014/main" id="{6C2012B7-D8E9-5690-F16A-17305FF5ED80}"/>
                </a:ext>
              </a:extLst>
            </p:cNvPr>
            <p:cNvSpPr>
              <a:spLocks noChangeArrowheads="1"/>
            </p:cNvSpPr>
            <p:nvPr/>
          </p:nvSpPr>
          <p:spPr bwMode="auto">
            <a:xfrm>
              <a:off x="0" y="161"/>
              <a:ext cx="5760" cy="2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4" name="Rectangle 19">
              <a:extLst>
                <a:ext uri="{FF2B5EF4-FFF2-40B4-BE49-F238E27FC236}">
                  <a16:creationId xmlns:a16="http://schemas.microsoft.com/office/drawing/2014/main" id="{A29CEA49-0FDD-6C35-3C4C-9E9B20F50E40}"/>
                </a:ext>
              </a:extLst>
            </p:cNvPr>
            <p:cNvSpPr>
              <a:spLocks noChangeArrowheads="1"/>
            </p:cNvSpPr>
            <p:nvPr/>
          </p:nvSpPr>
          <p:spPr bwMode="auto">
            <a:xfrm>
              <a:off x="0" y="181"/>
              <a:ext cx="5760" cy="3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5" name="Rectangle 20">
              <a:extLst>
                <a:ext uri="{FF2B5EF4-FFF2-40B4-BE49-F238E27FC236}">
                  <a16:creationId xmlns:a16="http://schemas.microsoft.com/office/drawing/2014/main" id="{AE8C7D87-8988-66AC-D419-07F18A682887}"/>
                </a:ext>
              </a:extLst>
            </p:cNvPr>
            <p:cNvSpPr>
              <a:spLocks noChangeArrowheads="1"/>
            </p:cNvSpPr>
            <p:nvPr/>
          </p:nvSpPr>
          <p:spPr bwMode="auto">
            <a:xfrm>
              <a:off x="0" y="211"/>
              <a:ext cx="5760" cy="1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6" name="Rectangle 21">
              <a:extLst>
                <a:ext uri="{FF2B5EF4-FFF2-40B4-BE49-F238E27FC236}">
                  <a16:creationId xmlns:a16="http://schemas.microsoft.com/office/drawing/2014/main" id="{33C61429-A36A-E4C7-54B6-C2E1C1989965}"/>
                </a:ext>
              </a:extLst>
            </p:cNvPr>
            <p:cNvSpPr>
              <a:spLocks noChangeArrowheads="1"/>
            </p:cNvSpPr>
            <p:nvPr/>
          </p:nvSpPr>
          <p:spPr bwMode="auto">
            <a:xfrm>
              <a:off x="0" y="22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7" name="Rectangle 22">
              <a:extLst>
                <a:ext uri="{FF2B5EF4-FFF2-40B4-BE49-F238E27FC236}">
                  <a16:creationId xmlns:a16="http://schemas.microsoft.com/office/drawing/2014/main" id="{93A8DCB4-31C9-571D-2B3D-94C7AF0EC658}"/>
                </a:ext>
              </a:extLst>
            </p:cNvPr>
            <p:cNvSpPr>
              <a:spLocks noChangeArrowheads="1"/>
            </p:cNvSpPr>
            <p:nvPr/>
          </p:nvSpPr>
          <p:spPr bwMode="auto">
            <a:xfrm>
              <a:off x="0" y="248"/>
              <a:ext cx="5760" cy="1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8" name="Rectangle 23">
              <a:extLst>
                <a:ext uri="{FF2B5EF4-FFF2-40B4-BE49-F238E27FC236}">
                  <a16:creationId xmlns:a16="http://schemas.microsoft.com/office/drawing/2014/main" id="{91013F10-141A-D938-BE94-046786B7892A}"/>
                </a:ext>
              </a:extLst>
            </p:cNvPr>
            <p:cNvSpPr>
              <a:spLocks noChangeArrowheads="1"/>
            </p:cNvSpPr>
            <p:nvPr/>
          </p:nvSpPr>
          <p:spPr bwMode="auto">
            <a:xfrm>
              <a:off x="0" y="267"/>
              <a:ext cx="5760" cy="1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79" name="Rectangle 24">
              <a:extLst>
                <a:ext uri="{FF2B5EF4-FFF2-40B4-BE49-F238E27FC236}">
                  <a16:creationId xmlns:a16="http://schemas.microsoft.com/office/drawing/2014/main" id="{F9CA7D69-5714-0430-5F86-02E51A8FCA0D}"/>
                </a:ext>
              </a:extLst>
            </p:cNvPr>
            <p:cNvSpPr>
              <a:spLocks noChangeArrowheads="1"/>
            </p:cNvSpPr>
            <p:nvPr/>
          </p:nvSpPr>
          <p:spPr bwMode="auto">
            <a:xfrm>
              <a:off x="0" y="281"/>
              <a:ext cx="5760" cy="2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0" name="Rectangle 25">
              <a:extLst>
                <a:ext uri="{FF2B5EF4-FFF2-40B4-BE49-F238E27FC236}">
                  <a16:creationId xmlns:a16="http://schemas.microsoft.com/office/drawing/2014/main" id="{78EDF53B-5F16-3562-65DF-765C3E5CDFCD}"/>
                </a:ext>
              </a:extLst>
            </p:cNvPr>
            <p:cNvSpPr>
              <a:spLocks noChangeArrowheads="1"/>
            </p:cNvSpPr>
            <p:nvPr/>
          </p:nvSpPr>
          <p:spPr bwMode="auto">
            <a:xfrm>
              <a:off x="0" y="308"/>
              <a:ext cx="5760" cy="1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1" name="Rectangle 26">
              <a:extLst>
                <a:ext uri="{FF2B5EF4-FFF2-40B4-BE49-F238E27FC236}">
                  <a16:creationId xmlns:a16="http://schemas.microsoft.com/office/drawing/2014/main" id="{64A11E28-AE57-6A5A-A57D-E5D0748B6052}"/>
                </a:ext>
              </a:extLst>
            </p:cNvPr>
            <p:cNvSpPr>
              <a:spLocks noChangeArrowheads="1"/>
            </p:cNvSpPr>
            <p:nvPr/>
          </p:nvSpPr>
          <p:spPr bwMode="auto">
            <a:xfrm>
              <a:off x="0" y="323"/>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2" name="Rectangle 27">
              <a:extLst>
                <a:ext uri="{FF2B5EF4-FFF2-40B4-BE49-F238E27FC236}">
                  <a16:creationId xmlns:a16="http://schemas.microsoft.com/office/drawing/2014/main" id="{C76A47B0-69CC-14E5-474E-32683192815F}"/>
                </a:ext>
              </a:extLst>
            </p:cNvPr>
            <p:cNvSpPr>
              <a:spLocks noChangeArrowheads="1"/>
            </p:cNvSpPr>
            <p:nvPr/>
          </p:nvSpPr>
          <p:spPr bwMode="auto">
            <a:xfrm>
              <a:off x="0" y="35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3" name="Rectangle 28">
              <a:extLst>
                <a:ext uri="{FF2B5EF4-FFF2-40B4-BE49-F238E27FC236}">
                  <a16:creationId xmlns:a16="http://schemas.microsoft.com/office/drawing/2014/main" id="{B6E94D9E-91F9-7142-8D1C-54A20B68C6B2}"/>
                </a:ext>
              </a:extLst>
            </p:cNvPr>
            <p:cNvSpPr>
              <a:spLocks noChangeArrowheads="1"/>
            </p:cNvSpPr>
            <p:nvPr/>
          </p:nvSpPr>
          <p:spPr bwMode="auto">
            <a:xfrm>
              <a:off x="0" y="37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4" name="Rectangle 29">
              <a:extLst>
                <a:ext uri="{FF2B5EF4-FFF2-40B4-BE49-F238E27FC236}">
                  <a16:creationId xmlns:a16="http://schemas.microsoft.com/office/drawing/2014/main" id="{53F3E53B-FFA4-016A-A1A9-A962DB99FA65}"/>
                </a:ext>
              </a:extLst>
            </p:cNvPr>
            <p:cNvSpPr>
              <a:spLocks noChangeArrowheads="1"/>
            </p:cNvSpPr>
            <p:nvPr/>
          </p:nvSpPr>
          <p:spPr bwMode="auto">
            <a:xfrm>
              <a:off x="0" y="400"/>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5" name="Rectangle 30">
              <a:extLst>
                <a:ext uri="{FF2B5EF4-FFF2-40B4-BE49-F238E27FC236}">
                  <a16:creationId xmlns:a16="http://schemas.microsoft.com/office/drawing/2014/main" id="{EDFB2B61-6FEE-ED76-6149-B6BB662D320E}"/>
                </a:ext>
              </a:extLst>
            </p:cNvPr>
            <p:cNvSpPr>
              <a:spLocks noChangeArrowheads="1"/>
            </p:cNvSpPr>
            <p:nvPr/>
          </p:nvSpPr>
          <p:spPr bwMode="auto">
            <a:xfrm>
              <a:off x="0" y="41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6" name="Rectangle 31">
              <a:extLst>
                <a:ext uri="{FF2B5EF4-FFF2-40B4-BE49-F238E27FC236}">
                  <a16:creationId xmlns:a16="http://schemas.microsoft.com/office/drawing/2014/main" id="{2DD7F874-5803-05A0-FAB5-78C231CC21F1}"/>
                </a:ext>
              </a:extLst>
            </p:cNvPr>
            <p:cNvSpPr>
              <a:spLocks noChangeArrowheads="1"/>
            </p:cNvSpPr>
            <p:nvPr/>
          </p:nvSpPr>
          <p:spPr bwMode="auto">
            <a:xfrm>
              <a:off x="0" y="442"/>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7" name="Rectangle 32">
              <a:extLst>
                <a:ext uri="{FF2B5EF4-FFF2-40B4-BE49-F238E27FC236}">
                  <a16:creationId xmlns:a16="http://schemas.microsoft.com/office/drawing/2014/main" id="{339EB3EC-8F88-7474-B880-0AE195CCC160}"/>
                </a:ext>
              </a:extLst>
            </p:cNvPr>
            <p:cNvSpPr>
              <a:spLocks noChangeArrowheads="1"/>
            </p:cNvSpPr>
            <p:nvPr/>
          </p:nvSpPr>
          <p:spPr bwMode="auto">
            <a:xfrm>
              <a:off x="0" y="465"/>
              <a:ext cx="5760" cy="1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8" name="Rectangle 33">
              <a:extLst>
                <a:ext uri="{FF2B5EF4-FFF2-40B4-BE49-F238E27FC236}">
                  <a16:creationId xmlns:a16="http://schemas.microsoft.com/office/drawing/2014/main" id="{5E2FA0F7-32DD-1EA8-71C8-CC0AB807109B}"/>
                </a:ext>
              </a:extLst>
            </p:cNvPr>
            <p:cNvSpPr>
              <a:spLocks noChangeArrowheads="1"/>
            </p:cNvSpPr>
            <p:nvPr/>
          </p:nvSpPr>
          <p:spPr bwMode="auto">
            <a:xfrm>
              <a:off x="0" y="484"/>
              <a:ext cx="5760" cy="2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89" name="Rectangle 34">
              <a:extLst>
                <a:ext uri="{FF2B5EF4-FFF2-40B4-BE49-F238E27FC236}">
                  <a16:creationId xmlns:a16="http://schemas.microsoft.com/office/drawing/2014/main" id="{F4E47D1A-D90C-BAE3-50B3-21FBD3A98571}"/>
                </a:ext>
              </a:extLst>
            </p:cNvPr>
            <p:cNvSpPr>
              <a:spLocks noChangeArrowheads="1"/>
            </p:cNvSpPr>
            <p:nvPr/>
          </p:nvSpPr>
          <p:spPr bwMode="auto">
            <a:xfrm>
              <a:off x="0" y="507"/>
              <a:ext cx="5760" cy="2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0" name="Rectangle 35">
              <a:extLst>
                <a:ext uri="{FF2B5EF4-FFF2-40B4-BE49-F238E27FC236}">
                  <a16:creationId xmlns:a16="http://schemas.microsoft.com/office/drawing/2014/main" id="{6A6DBD6D-8F74-2B27-B13F-EBFA6DF247F5}"/>
                </a:ext>
              </a:extLst>
            </p:cNvPr>
            <p:cNvSpPr>
              <a:spLocks noChangeArrowheads="1"/>
            </p:cNvSpPr>
            <p:nvPr/>
          </p:nvSpPr>
          <p:spPr bwMode="auto">
            <a:xfrm>
              <a:off x="0" y="527"/>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1" name="Rectangle 36">
              <a:extLst>
                <a:ext uri="{FF2B5EF4-FFF2-40B4-BE49-F238E27FC236}">
                  <a16:creationId xmlns:a16="http://schemas.microsoft.com/office/drawing/2014/main" id="{51480497-7CFC-E752-37A9-879C3960F084}"/>
                </a:ext>
              </a:extLst>
            </p:cNvPr>
            <p:cNvSpPr>
              <a:spLocks noChangeArrowheads="1"/>
            </p:cNvSpPr>
            <p:nvPr/>
          </p:nvSpPr>
          <p:spPr bwMode="auto">
            <a:xfrm>
              <a:off x="0" y="54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2" name="Rectangle 37">
              <a:extLst>
                <a:ext uri="{FF2B5EF4-FFF2-40B4-BE49-F238E27FC236}">
                  <a16:creationId xmlns:a16="http://schemas.microsoft.com/office/drawing/2014/main" id="{8BFBEB24-1BF5-CA1A-8089-9A480CCCCBDD}"/>
                </a:ext>
              </a:extLst>
            </p:cNvPr>
            <p:cNvSpPr>
              <a:spLocks noChangeArrowheads="1"/>
            </p:cNvSpPr>
            <p:nvPr/>
          </p:nvSpPr>
          <p:spPr bwMode="auto">
            <a:xfrm>
              <a:off x="0" y="56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3" name="Rectangle 38">
              <a:extLst>
                <a:ext uri="{FF2B5EF4-FFF2-40B4-BE49-F238E27FC236}">
                  <a16:creationId xmlns:a16="http://schemas.microsoft.com/office/drawing/2014/main" id="{C52DFD63-498E-2EBF-ACCB-69045A5CF1D9}"/>
                </a:ext>
              </a:extLst>
            </p:cNvPr>
            <p:cNvSpPr>
              <a:spLocks noChangeArrowheads="1"/>
            </p:cNvSpPr>
            <p:nvPr/>
          </p:nvSpPr>
          <p:spPr bwMode="auto">
            <a:xfrm>
              <a:off x="0" y="58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4" name="Rectangle 39">
              <a:extLst>
                <a:ext uri="{FF2B5EF4-FFF2-40B4-BE49-F238E27FC236}">
                  <a16:creationId xmlns:a16="http://schemas.microsoft.com/office/drawing/2014/main" id="{B2C780DC-4FCE-18C2-80B5-B16E47085786}"/>
                </a:ext>
              </a:extLst>
            </p:cNvPr>
            <p:cNvSpPr>
              <a:spLocks noChangeArrowheads="1"/>
            </p:cNvSpPr>
            <p:nvPr/>
          </p:nvSpPr>
          <p:spPr bwMode="auto">
            <a:xfrm>
              <a:off x="0" y="611"/>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5" name="Rectangle 40">
              <a:extLst>
                <a:ext uri="{FF2B5EF4-FFF2-40B4-BE49-F238E27FC236}">
                  <a16:creationId xmlns:a16="http://schemas.microsoft.com/office/drawing/2014/main" id="{644EB837-7AD5-15FB-0EE3-D8430CF53429}"/>
                </a:ext>
              </a:extLst>
            </p:cNvPr>
            <p:cNvSpPr>
              <a:spLocks noChangeArrowheads="1"/>
            </p:cNvSpPr>
            <p:nvPr/>
          </p:nvSpPr>
          <p:spPr bwMode="auto">
            <a:xfrm>
              <a:off x="0" y="62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6" name="Rectangle 41">
              <a:extLst>
                <a:ext uri="{FF2B5EF4-FFF2-40B4-BE49-F238E27FC236}">
                  <a16:creationId xmlns:a16="http://schemas.microsoft.com/office/drawing/2014/main" id="{80EBC71C-522E-6A43-1044-C5F52DF2185E}"/>
                </a:ext>
              </a:extLst>
            </p:cNvPr>
            <p:cNvSpPr>
              <a:spLocks noChangeArrowheads="1"/>
            </p:cNvSpPr>
            <p:nvPr/>
          </p:nvSpPr>
          <p:spPr bwMode="auto">
            <a:xfrm>
              <a:off x="0" y="654"/>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7" name="Rectangle 42">
              <a:extLst>
                <a:ext uri="{FF2B5EF4-FFF2-40B4-BE49-F238E27FC236}">
                  <a16:creationId xmlns:a16="http://schemas.microsoft.com/office/drawing/2014/main" id="{6FCC13C0-E24C-2A53-055C-D762568B0F01}"/>
                </a:ext>
              </a:extLst>
            </p:cNvPr>
            <p:cNvSpPr>
              <a:spLocks noChangeArrowheads="1"/>
            </p:cNvSpPr>
            <p:nvPr/>
          </p:nvSpPr>
          <p:spPr bwMode="auto">
            <a:xfrm>
              <a:off x="0" y="671"/>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8" name="Rectangle 43">
              <a:extLst>
                <a:ext uri="{FF2B5EF4-FFF2-40B4-BE49-F238E27FC236}">
                  <a16:creationId xmlns:a16="http://schemas.microsoft.com/office/drawing/2014/main" id="{81999FC5-CA3E-1D6E-AC6F-041BED81B81F}"/>
                </a:ext>
              </a:extLst>
            </p:cNvPr>
            <p:cNvSpPr>
              <a:spLocks noChangeArrowheads="1"/>
            </p:cNvSpPr>
            <p:nvPr/>
          </p:nvSpPr>
          <p:spPr bwMode="auto">
            <a:xfrm>
              <a:off x="0" y="696"/>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199" name="Rectangle 44">
              <a:extLst>
                <a:ext uri="{FF2B5EF4-FFF2-40B4-BE49-F238E27FC236}">
                  <a16:creationId xmlns:a16="http://schemas.microsoft.com/office/drawing/2014/main" id="{F422A494-3C88-D747-8C13-598BC1F0E881}"/>
                </a:ext>
              </a:extLst>
            </p:cNvPr>
            <p:cNvSpPr>
              <a:spLocks noChangeArrowheads="1"/>
            </p:cNvSpPr>
            <p:nvPr/>
          </p:nvSpPr>
          <p:spPr bwMode="auto">
            <a:xfrm>
              <a:off x="0" y="713"/>
              <a:ext cx="5760" cy="16"/>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0" name="Rectangle 45">
              <a:extLst>
                <a:ext uri="{FF2B5EF4-FFF2-40B4-BE49-F238E27FC236}">
                  <a16:creationId xmlns:a16="http://schemas.microsoft.com/office/drawing/2014/main" id="{95B0FF74-DB8F-CDB2-E9A6-4E3FD8278327}"/>
                </a:ext>
              </a:extLst>
            </p:cNvPr>
            <p:cNvSpPr>
              <a:spLocks noChangeArrowheads="1"/>
            </p:cNvSpPr>
            <p:nvPr/>
          </p:nvSpPr>
          <p:spPr bwMode="auto">
            <a:xfrm>
              <a:off x="0" y="72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1" name="Rectangle 46">
              <a:extLst>
                <a:ext uri="{FF2B5EF4-FFF2-40B4-BE49-F238E27FC236}">
                  <a16:creationId xmlns:a16="http://schemas.microsoft.com/office/drawing/2014/main" id="{0AA50A64-1D51-773C-5DDD-A8C91FB8FAE4}"/>
                </a:ext>
              </a:extLst>
            </p:cNvPr>
            <p:cNvSpPr>
              <a:spLocks noChangeArrowheads="1"/>
            </p:cNvSpPr>
            <p:nvPr/>
          </p:nvSpPr>
          <p:spPr bwMode="auto">
            <a:xfrm>
              <a:off x="0" y="74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2" name="Rectangle 47">
              <a:extLst>
                <a:ext uri="{FF2B5EF4-FFF2-40B4-BE49-F238E27FC236}">
                  <a16:creationId xmlns:a16="http://schemas.microsoft.com/office/drawing/2014/main" id="{F78D783D-6476-F860-AE26-16D48AB9F690}"/>
                </a:ext>
              </a:extLst>
            </p:cNvPr>
            <p:cNvSpPr>
              <a:spLocks noChangeArrowheads="1"/>
            </p:cNvSpPr>
            <p:nvPr/>
          </p:nvSpPr>
          <p:spPr bwMode="auto">
            <a:xfrm>
              <a:off x="0" y="771"/>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3" name="Rectangle 48">
              <a:extLst>
                <a:ext uri="{FF2B5EF4-FFF2-40B4-BE49-F238E27FC236}">
                  <a16:creationId xmlns:a16="http://schemas.microsoft.com/office/drawing/2014/main" id="{D8817066-998F-2962-F8D6-D07EFB57ED65}"/>
                </a:ext>
              </a:extLst>
            </p:cNvPr>
            <p:cNvSpPr>
              <a:spLocks noChangeArrowheads="1"/>
            </p:cNvSpPr>
            <p:nvPr/>
          </p:nvSpPr>
          <p:spPr bwMode="auto">
            <a:xfrm>
              <a:off x="0" y="788"/>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4" name="Rectangle 49">
              <a:extLst>
                <a:ext uri="{FF2B5EF4-FFF2-40B4-BE49-F238E27FC236}">
                  <a16:creationId xmlns:a16="http://schemas.microsoft.com/office/drawing/2014/main" id="{E42C309F-D0E8-5669-AD2B-B5CF1D5E408A}"/>
                </a:ext>
              </a:extLst>
            </p:cNvPr>
            <p:cNvSpPr>
              <a:spLocks noChangeArrowheads="1"/>
            </p:cNvSpPr>
            <p:nvPr/>
          </p:nvSpPr>
          <p:spPr bwMode="auto">
            <a:xfrm>
              <a:off x="0" y="81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5" name="Rectangle 50">
              <a:extLst>
                <a:ext uri="{FF2B5EF4-FFF2-40B4-BE49-F238E27FC236}">
                  <a16:creationId xmlns:a16="http://schemas.microsoft.com/office/drawing/2014/main" id="{EC0A7D8E-3451-F77F-4E60-C433ED989610}"/>
                </a:ext>
              </a:extLst>
            </p:cNvPr>
            <p:cNvSpPr>
              <a:spLocks noChangeArrowheads="1"/>
            </p:cNvSpPr>
            <p:nvPr/>
          </p:nvSpPr>
          <p:spPr bwMode="auto">
            <a:xfrm>
              <a:off x="0" y="83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6" name="Rectangle 51">
              <a:extLst>
                <a:ext uri="{FF2B5EF4-FFF2-40B4-BE49-F238E27FC236}">
                  <a16:creationId xmlns:a16="http://schemas.microsoft.com/office/drawing/2014/main" id="{A2BEA57A-E857-3E3B-5F75-EA613CD7BCF2}"/>
                </a:ext>
              </a:extLst>
            </p:cNvPr>
            <p:cNvSpPr>
              <a:spLocks noChangeArrowheads="1"/>
            </p:cNvSpPr>
            <p:nvPr/>
          </p:nvSpPr>
          <p:spPr bwMode="auto">
            <a:xfrm>
              <a:off x="0" y="85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7" name="Rectangle 52">
              <a:extLst>
                <a:ext uri="{FF2B5EF4-FFF2-40B4-BE49-F238E27FC236}">
                  <a16:creationId xmlns:a16="http://schemas.microsoft.com/office/drawing/2014/main" id="{F15A6B6C-6986-41CC-028E-27F1F4C0C4F0}"/>
                </a:ext>
              </a:extLst>
            </p:cNvPr>
            <p:cNvSpPr>
              <a:spLocks noChangeArrowheads="1"/>
            </p:cNvSpPr>
            <p:nvPr/>
          </p:nvSpPr>
          <p:spPr bwMode="auto">
            <a:xfrm>
              <a:off x="0" y="880"/>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8" name="Rectangle 53">
              <a:extLst>
                <a:ext uri="{FF2B5EF4-FFF2-40B4-BE49-F238E27FC236}">
                  <a16:creationId xmlns:a16="http://schemas.microsoft.com/office/drawing/2014/main" id="{6C8E7E64-C147-0565-FDEB-6A910F8540EB}"/>
                </a:ext>
              </a:extLst>
            </p:cNvPr>
            <p:cNvSpPr>
              <a:spLocks noChangeArrowheads="1"/>
            </p:cNvSpPr>
            <p:nvPr/>
          </p:nvSpPr>
          <p:spPr bwMode="auto">
            <a:xfrm>
              <a:off x="0" y="898"/>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09" name="Rectangle 54">
              <a:extLst>
                <a:ext uri="{FF2B5EF4-FFF2-40B4-BE49-F238E27FC236}">
                  <a16:creationId xmlns:a16="http://schemas.microsoft.com/office/drawing/2014/main" id="{017743E6-5A5F-0B42-293A-CC1250D84739}"/>
                </a:ext>
              </a:extLst>
            </p:cNvPr>
            <p:cNvSpPr>
              <a:spLocks noChangeArrowheads="1"/>
            </p:cNvSpPr>
            <p:nvPr/>
          </p:nvSpPr>
          <p:spPr bwMode="auto">
            <a:xfrm>
              <a:off x="0" y="915"/>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0" name="Rectangle 55">
              <a:extLst>
                <a:ext uri="{FF2B5EF4-FFF2-40B4-BE49-F238E27FC236}">
                  <a16:creationId xmlns:a16="http://schemas.microsoft.com/office/drawing/2014/main" id="{1879777F-5641-BABF-7790-169457C137A7}"/>
                </a:ext>
              </a:extLst>
            </p:cNvPr>
            <p:cNvSpPr>
              <a:spLocks noChangeArrowheads="1"/>
            </p:cNvSpPr>
            <p:nvPr/>
          </p:nvSpPr>
          <p:spPr bwMode="auto">
            <a:xfrm>
              <a:off x="0" y="932"/>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1" name="Rectangle 56">
              <a:extLst>
                <a:ext uri="{FF2B5EF4-FFF2-40B4-BE49-F238E27FC236}">
                  <a16:creationId xmlns:a16="http://schemas.microsoft.com/office/drawing/2014/main" id="{10CCAD59-D24F-5FB3-1454-D9B285285771}"/>
                </a:ext>
              </a:extLst>
            </p:cNvPr>
            <p:cNvSpPr>
              <a:spLocks noChangeArrowheads="1"/>
            </p:cNvSpPr>
            <p:nvPr/>
          </p:nvSpPr>
          <p:spPr bwMode="auto">
            <a:xfrm>
              <a:off x="0" y="95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2" name="Rectangle 57">
              <a:extLst>
                <a:ext uri="{FF2B5EF4-FFF2-40B4-BE49-F238E27FC236}">
                  <a16:creationId xmlns:a16="http://schemas.microsoft.com/office/drawing/2014/main" id="{FE18A424-DD36-4FA9-C6B7-9C6D2A348BEE}"/>
                </a:ext>
              </a:extLst>
            </p:cNvPr>
            <p:cNvSpPr>
              <a:spLocks noChangeArrowheads="1"/>
            </p:cNvSpPr>
            <p:nvPr/>
          </p:nvSpPr>
          <p:spPr bwMode="auto">
            <a:xfrm>
              <a:off x="0" y="982"/>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3" name="Rectangle 58">
              <a:extLst>
                <a:ext uri="{FF2B5EF4-FFF2-40B4-BE49-F238E27FC236}">
                  <a16:creationId xmlns:a16="http://schemas.microsoft.com/office/drawing/2014/main" id="{E69534EA-90F2-ADA4-00BE-D1F4C25194FE}"/>
                </a:ext>
              </a:extLst>
            </p:cNvPr>
            <p:cNvSpPr>
              <a:spLocks noChangeArrowheads="1"/>
            </p:cNvSpPr>
            <p:nvPr/>
          </p:nvSpPr>
          <p:spPr bwMode="auto">
            <a:xfrm>
              <a:off x="0" y="1007"/>
              <a:ext cx="5760" cy="2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4" name="Rectangle 59">
              <a:extLst>
                <a:ext uri="{FF2B5EF4-FFF2-40B4-BE49-F238E27FC236}">
                  <a16:creationId xmlns:a16="http://schemas.microsoft.com/office/drawing/2014/main" id="{A7E34887-A083-D680-678A-0A19DA4B2BA9}"/>
                </a:ext>
              </a:extLst>
            </p:cNvPr>
            <p:cNvSpPr>
              <a:spLocks noChangeArrowheads="1"/>
            </p:cNvSpPr>
            <p:nvPr/>
          </p:nvSpPr>
          <p:spPr bwMode="auto">
            <a:xfrm>
              <a:off x="0" y="103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5" name="Rectangle 60">
              <a:extLst>
                <a:ext uri="{FF2B5EF4-FFF2-40B4-BE49-F238E27FC236}">
                  <a16:creationId xmlns:a16="http://schemas.microsoft.com/office/drawing/2014/main" id="{9C6B3920-2157-ADC2-AA29-2A2598B03FF2}"/>
                </a:ext>
              </a:extLst>
            </p:cNvPr>
            <p:cNvSpPr>
              <a:spLocks noChangeArrowheads="1"/>
            </p:cNvSpPr>
            <p:nvPr/>
          </p:nvSpPr>
          <p:spPr bwMode="auto">
            <a:xfrm>
              <a:off x="0" y="105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6" name="Rectangle 61">
              <a:extLst>
                <a:ext uri="{FF2B5EF4-FFF2-40B4-BE49-F238E27FC236}">
                  <a16:creationId xmlns:a16="http://schemas.microsoft.com/office/drawing/2014/main" id="{079810BC-A2A7-3F80-C579-64478155AEA9}"/>
                </a:ext>
              </a:extLst>
            </p:cNvPr>
            <p:cNvSpPr>
              <a:spLocks noChangeArrowheads="1"/>
            </p:cNvSpPr>
            <p:nvPr/>
          </p:nvSpPr>
          <p:spPr bwMode="auto">
            <a:xfrm>
              <a:off x="0" y="108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7" name="Rectangle 62">
              <a:extLst>
                <a:ext uri="{FF2B5EF4-FFF2-40B4-BE49-F238E27FC236}">
                  <a16:creationId xmlns:a16="http://schemas.microsoft.com/office/drawing/2014/main" id="{471A5C61-8CE8-7A17-BA6C-5DD30C1FB834}"/>
                </a:ext>
              </a:extLst>
            </p:cNvPr>
            <p:cNvSpPr>
              <a:spLocks noChangeArrowheads="1"/>
            </p:cNvSpPr>
            <p:nvPr/>
          </p:nvSpPr>
          <p:spPr bwMode="auto">
            <a:xfrm>
              <a:off x="0" y="1109"/>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8" name="Rectangle 63">
              <a:extLst>
                <a:ext uri="{FF2B5EF4-FFF2-40B4-BE49-F238E27FC236}">
                  <a16:creationId xmlns:a16="http://schemas.microsoft.com/office/drawing/2014/main" id="{4EED0A22-A1DA-8042-6969-EFD8AEFCD396}"/>
                </a:ext>
              </a:extLst>
            </p:cNvPr>
            <p:cNvSpPr>
              <a:spLocks noChangeArrowheads="1"/>
            </p:cNvSpPr>
            <p:nvPr/>
          </p:nvSpPr>
          <p:spPr bwMode="auto">
            <a:xfrm>
              <a:off x="0" y="1134"/>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19" name="Rectangle 64">
              <a:extLst>
                <a:ext uri="{FF2B5EF4-FFF2-40B4-BE49-F238E27FC236}">
                  <a16:creationId xmlns:a16="http://schemas.microsoft.com/office/drawing/2014/main" id="{6B2A7794-4173-D42F-1B08-64670AA4600B}"/>
                </a:ext>
              </a:extLst>
            </p:cNvPr>
            <p:cNvSpPr>
              <a:spLocks noChangeArrowheads="1"/>
            </p:cNvSpPr>
            <p:nvPr/>
          </p:nvSpPr>
          <p:spPr bwMode="auto">
            <a:xfrm>
              <a:off x="0" y="1159"/>
              <a:ext cx="5760" cy="17"/>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0" name="Rectangle 65">
              <a:extLst>
                <a:ext uri="{FF2B5EF4-FFF2-40B4-BE49-F238E27FC236}">
                  <a16:creationId xmlns:a16="http://schemas.microsoft.com/office/drawing/2014/main" id="{AB44F632-0D3B-BB54-465E-D3B7A299CCB2}"/>
                </a:ext>
              </a:extLst>
            </p:cNvPr>
            <p:cNvSpPr>
              <a:spLocks noChangeArrowheads="1"/>
            </p:cNvSpPr>
            <p:nvPr/>
          </p:nvSpPr>
          <p:spPr bwMode="auto">
            <a:xfrm>
              <a:off x="0" y="1176"/>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1" name="Rectangle 66">
              <a:extLst>
                <a:ext uri="{FF2B5EF4-FFF2-40B4-BE49-F238E27FC236}">
                  <a16:creationId xmlns:a16="http://schemas.microsoft.com/office/drawing/2014/main" id="{637D5735-A6BE-9461-FB3C-BD4B34A4582E}"/>
                </a:ext>
              </a:extLst>
            </p:cNvPr>
            <p:cNvSpPr>
              <a:spLocks noChangeArrowheads="1"/>
            </p:cNvSpPr>
            <p:nvPr/>
          </p:nvSpPr>
          <p:spPr bwMode="auto">
            <a:xfrm>
              <a:off x="0" y="1201"/>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2" name="Rectangle 67">
              <a:extLst>
                <a:ext uri="{FF2B5EF4-FFF2-40B4-BE49-F238E27FC236}">
                  <a16:creationId xmlns:a16="http://schemas.microsoft.com/office/drawing/2014/main" id="{8232DEA6-88A6-927A-D523-D94A3BE1677F}"/>
                </a:ext>
              </a:extLst>
            </p:cNvPr>
            <p:cNvSpPr>
              <a:spLocks noChangeArrowheads="1"/>
            </p:cNvSpPr>
            <p:nvPr/>
          </p:nvSpPr>
          <p:spPr bwMode="auto">
            <a:xfrm>
              <a:off x="0" y="1219"/>
              <a:ext cx="5760" cy="3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3" name="Rectangle 68">
              <a:extLst>
                <a:ext uri="{FF2B5EF4-FFF2-40B4-BE49-F238E27FC236}">
                  <a16:creationId xmlns:a16="http://schemas.microsoft.com/office/drawing/2014/main" id="{112C9BA2-74FC-EFEE-7401-5778526C5A22}"/>
                </a:ext>
              </a:extLst>
            </p:cNvPr>
            <p:cNvSpPr>
              <a:spLocks noChangeArrowheads="1"/>
            </p:cNvSpPr>
            <p:nvPr/>
          </p:nvSpPr>
          <p:spPr bwMode="auto">
            <a:xfrm>
              <a:off x="0" y="1253"/>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4" name="Rectangle 69">
              <a:extLst>
                <a:ext uri="{FF2B5EF4-FFF2-40B4-BE49-F238E27FC236}">
                  <a16:creationId xmlns:a16="http://schemas.microsoft.com/office/drawing/2014/main" id="{359B352E-5C26-12F2-3469-5ABCC3FD517F}"/>
                </a:ext>
              </a:extLst>
            </p:cNvPr>
            <p:cNvSpPr>
              <a:spLocks noChangeArrowheads="1"/>
            </p:cNvSpPr>
            <p:nvPr/>
          </p:nvSpPr>
          <p:spPr bwMode="auto">
            <a:xfrm>
              <a:off x="0" y="1278"/>
              <a:ext cx="5760" cy="18"/>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5" name="Rectangle 70">
              <a:extLst>
                <a:ext uri="{FF2B5EF4-FFF2-40B4-BE49-F238E27FC236}">
                  <a16:creationId xmlns:a16="http://schemas.microsoft.com/office/drawing/2014/main" id="{AAB79693-2EDD-9B88-5762-C13DB393178C}"/>
                </a:ext>
              </a:extLst>
            </p:cNvPr>
            <p:cNvSpPr>
              <a:spLocks noChangeArrowheads="1"/>
            </p:cNvSpPr>
            <p:nvPr/>
          </p:nvSpPr>
          <p:spPr bwMode="auto">
            <a:xfrm>
              <a:off x="0" y="1296"/>
              <a:ext cx="5760" cy="3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6" name="Rectangle 71">
              <a:extLst>
                <a:ext uri="{FF2B5EF4-FFF2-40B4-BE49-F238E27FC236}">
                  <a16:creationId xmlns:a16="http://schemas.microsoft.com/office/drawing/2014/main" id="{9B79DEC3-739A-8D3A-2A34-77ACB5D3D288}"/>
                </a:ext>
              </a:extLst>
            </p:cNvPr>
            <p:cNvSpPr>
              <a:spLocks noChangeArrowheads="1"/>
            </p:cNvSpPr>
            <p:nvPr/>
          </p:nvSpPr>
          <p:spPr bwMode="auto">
            <a:xfrm>
              <a:off x="0" y="1328"/>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7" name="Rectangle 72">
              <a:extLst>
                <a:ext uri="{FF2B5EF4-FFF2-40B4-BE49-F238E27FC236}">
                  <a16:creationId xmlns:a16="http://schemas.microsoft.com/office/drawing/2014/main" id="{43E83D3E-933C-63AC-605A-CAC934CC3640}"/>
                </a:ext>
              </a:extLst>
            </p:cNvPr>
            <p:cNvSpPr>
              <a:spLocks noChangeArrowheads="1"/>
            </p:cNvSpPr>
            <p:nvPr/>
          </p:nvSpPr>
          <p:spPr bwMode="auto">
            <a:xfrm>
              <a:off x="0" y="1363"/>
              <a:ext cx="5760" cy="34"/>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8" name="Rectangle 73">
              <a:extLst>
                <a:ext uri="{FF2B5EF4-FFF2-40B4-BE49-F238E27FC236}">
                  <a16:creationId xmlns:a16="http://schemas.microsoft.com/office/drawing/2014/main" id="{E39E0763-B03B-036D-6D50-A13378FC5FC3}"/>
                </a:ext>
              </a:extLst>
            </p:cNvPr>
            <p:cNvSpPr>
              <a:spLocks noChangeArrowheads="1"/>
            </p:cNvSpPr>
            <p:nvPr/>
          </p:nvSpPr>
          <p:spPr bwMode="auto">
            <a:xfrm>
              <a:off x="0" y="1397"/>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29" name="Rectangle 74">
              <a:extLst>
                <a:ext uri="{FF2B5EF4-FFF2-40B4-BE49-F238E27FC236}">
                  <a16:creationId xmlns:a16="http://schemas.microsoft.com/office/drawing/2014/main" id="{926295E4-B1F5-B52B-CCC7-FD845387C697}"/>
                </a:ext>
              </a:extLst>
            </p:cNvPr>
            <p:cNvSpPr>
              <a:spLocks noChangeArrowheads="1"/>
            </p:cNvSpPr>
            <p:nvPr/>
          </p:nvSpPr>
          <p:spPr bwMode="auto">
            <a:xfrm>
              <a:off x="0" y="1422"/>
              <a:ext cx="5760" cy="33"/>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0" name="Rectangle 75">
              <a:extLst>
                <a:ext uri="{FF2B5EF4-FFF2-40B4-BE49-F238E27FC236}">
                  <a16:creationId xmlns:a16="http://schemas.microsoft.com/office/drawing/2014/main" id="{12E81530-7110-8E64-AACC-8BD0F560E56A}"/>
                </a:ext>
              </a:extLst>
            </p:cNvPr>
            <p:cNvSpPr>
              <a:spLocks noChangeArrowheads="1"/>
            </p:cNvSpPr>
            <p:nvPr/>
          </p:nvSpPr>
          <p:spPr bwMode="auto">
            <a:xfrm>
              <a:off x="0" y="1455"/>
              <a:ext cx="5760" cy="2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1" name="Rectangle 76">
              <a:extLst>
                <a:ext uri="{FF2B5EF4-FFF2-40B4-BE49-F238E27FC236}">
                  <a16:creationId xmlns:a16="http://schemas.microsoft.com/office/drawing/2014/main" id="{FF0DF49B-5131-A134-CD53-976FEB27299C}"/>
                </a:ext>
              </a:extLst>
            </p:cNvPr>
            <p:cNvSpPr>
              <a:spLocks noChangeArrowheads="1"/>
            </p:cNvSpPr>
            <p:nvPr/>
          </p:nvSpPr>
          <p:spPr bwMode="auto">
            <a:xfrm>
              <a:off x="0" y="1480"/>
              <a:ext cx="5760" cy="3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2" name="Rectangle 77">
              <a:extLst>
                <a:ext uri="{FF2B5EF4-FFF2-40B4-BE49-F238E27FC236}">
                  <a16:creationId xmlns:a16="http://schemas.microsoft.com/office/drawing/2014/main" id="{E6C7FC6B-6D78-397E-3FFC-2965D816D2A0}"/>
                </a:ext>
              </a:extLst>
            </p:cNvPr>
            <p:cNvSpPr>
              <a:spLocks noChangeArrowheads="1"/>
            </p:cNvSpPr>
            <p:nvPr/>
          </p:nvSpPr>
          <p:spPr bwMode="auto">
            <a:xfrm>
              <a:off x="0" y="1515"/>
              <a:ext cx="5760" cy="4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3" name="Rectangle 78">
              <a:extLst>
                <a:ext uri="{FF2B5EF4-FFF2-40B4-BE49-F238E27FC236}">
                  <a16:creationId xmlns:a16="http://schemas.microsoft.com/office/drawing/2014/main" id="{23CD6663-671A-537D-43F0-CE3F053B7087}"/>
                </a:ext>
              </a:extLst>
            </p:cNvPr>
            <p:cNvSpPr>
              <a:spLocks noChangeArrowheads="1"/>
            </p:cNvSpPr>
            <p:nvPr/>
          </p:nvSpPr>
          <p:spPr bwMode="auto">
            <a:xfrm>
              <a:off x="0" y="1557"/>
              <a:ext cx="5760" cy="5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4" name="Rectangle 79">
              <a:extLst>
                <a:ext uri="{FF2B5EF4-FFF2-40B4-BE49-F238E27FC236}">
                  <a16:creationId xmlns:a16="http://schemas.microsoft.com/office/drawing/2014/main" id="{83CAC763-49C1-DBAD-B47A-8DEE0B82032B}"/>
                </a:ext>
              </a:extLst>
            </p:cNvPr>
            <p:cNvSpPr>
              <a:spLocks noChangeArrowheads="1"/>
            </p:cNvSpPr>
            <p:nvPr/>
          </p:nvSpPr>
          <p:spPr bwMode="auto">
            <a:xfrm>
              <a:off x="0" y="1607"/>
              <a:ext cx="5760" cy="6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5" name="Rectangle 80">
              <a:extLst>
                <a:ext uri="{FF2B5EF4-FFF2-40B4-BE49-F238E27FC236}">
                  <a16:creationId xmlns:a16="http://schemas.microsoft.com/office/drawing/2014/main" id="{0D20D3EC-7633-FF8D-C02B-29053B7668ED}"/>
                </a:ext>
              </a:extLst>
            </p:cNvPr>
            <p:cNvSpPr>
              <a:spLocks noChangeArrowheads="1"/>
            </p:cNvSpPr>
            <p:nvPr/>
          </p:nvSpPr>
          <p:spPr bwMode="auto">
            <a:xfrm>
              <a:off x="0" y="1667"/>
              <a:ext cx="5760" cy="59"/>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6" name="Rectangle 81">
              <a:extLst>
                <a:ext uri="{FF2B5EF4-FFF2-40B4-BE49-F238E27FC236}">
                  <a16:creationId xmlns:a16="http://schemas.microsoft.com/office/drawing/2014/main" id="{B1A1DA9A-6F44-0F97-CB31-55E335A20E87}"/>
                </a:ext>
              </a:extLst>
            </p:cNvPr>
            <p:cNvSpPr>
              <a:spLocks noChangeArrowheads="1"/>
            </p:cNvSpPr>
            <p:nvPr/>
          </p:nvSpPr>
          <p:spPr bwMode="auto">
            <a:xfrm>
              <a:off x="0" y="1726"/>
              <a:ext cx="5760" cy="42"/>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7" name="Rectangle 82">
              <a:extLst>
                <a:ext uri="{FF2B5EF4-FFF2-40B4-BE49-F238E27FC236}">
                  <a16:creationId xmlns:a16="http://schemas.microsoft.com/office/drawing/2014/main" id="{07A34B3D-7EFF-5A13-10A2-08BFD9805F0D}"/>
                </a:ext>
              </a:extLst>
            </p:cNvPr>
            <p:cNvSpPr>
              <a:spLocks noChangeArrowheads="1"/>
            </p:cNvSpPr>
            <p:nvPr/>
          </p:nvSpPr>
          <p:spPr bwMode="auto">
            <a:xfrm>
              <a:off x="0" y="1768"/>
              <a:ext cx="5760" cy="7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8" name="Rectangle 83">
              <a:extLst>
                <a:ext uri="{FF2B5EF4-FFF2-40B4-BE49-F238E27FC236}">
                  <a16:creationId xmlns:a16="http://schemas.microsoft.com/office/drawing/2014/main" id="{F49A186C-FBA8-1407-CE12-5EB46216784D}"/>
                </a:ext>
              </a:extLst>
            </p:cNvPr>
            <p:cNvSpPr>
              <a:spLocks noChangeArrowheads="1"/>
            </p:cNvSpPr>
            <p:nvPr/>
          </p:nvSpPr>
          <p:spPr bwMode="auto">
            <a:xfrm>
              <a:off x="0" y="1843"/>
              <a:ext cx="5760" cy="8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39" name="Rectangle 84">
              <a:extLst>
                <a:ext uri="{FF2B5EF4-FFF2-40B4-BE49-F238E27FC236}">
                  <a16:creationId xmlns:a16="http://schemas.microsoft.com/office/drawing/2014/main" id="{4DEE8419-0015-7A60-609A-1BCAFDB66E05}"/>
                </a:ext>
              </a:extLst>
            </p:cNvPr>
            <p:cNvSpPr>
              <a:spLocks noChangeArrowheads="1"/>
            </p:cNvSpPr>
            <p:nvPr/>
          </p:nvSpPr>
          <p:spPr bwMode="auto">
            <a:xfrm>
              <a:off x="0" y="1928"/>
              <a:ext cx="5760" cy="85"/>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sp>
          <p:nvSpPr>
            <p:cNvPr id="2240" name="Rectangle 85">
              <a:extLst>
                <a:ext uri="{FF2B5EF4-FFF2-40B4-BE49-F238E27FC236}">
                  <a16:creationId xmlns:a16="http://schemas.microsoft.com/office/drawing/2014/main" id="{A6A31F59-9819-A5CE-917D-40A63D36649E}"/>
                </a:ext>
              </a:extLst>
            </p:cNvPr>
            <p:cNvSpPr>
              <a:spLocks noChangeArrowheads="1"/>
            </p:cNvSpPr>
            <p:nvPr/>
          </p:nvSpPr>
          <p:spPr bwMode="auto">
            <a:xfrm>
              <a:off x="0" y="2013"/>
              <a:ext cx="5760" cy="140"/>
            </a:xfrm>
            <a:prstGeom prst="rect">
              <a:avLst/>
            </a:prstGeom>
            <a:grpFill/>
            <a:ln w="9525">
              <a:noFill/>
              <a:miter lim="800000"/>
              <a:headEnd/>
              <a:tailEnd/>
            </a:ln>
          </p:spPr>
          <p:txBody>
            <a:bodyPr/>
            <a:lstStyle/>
            <a:p>
              <a:pPr fontAlgn="auto">
                <a:spcBef>
                  <a:spcPts val="0"/>
                </a:spcBef>
                <a:spcAft>
                  <a:spcPts val="0"/>
                </a:spcAft>
                <a:defRPr/>
              </a:pPr>
              <a:endParaRPr lang="ru-RU" dirty="0">
                <a:cs typeface="+mn-cs"/>
              </a:endParaRPr>
            </a:p>
          </p:txBody>
        </p:sp>
      </p:grpSp>
      <p:sp>
        <p:nvSpPr>
          <p:cNvPr id="2053" name="Text Box 189">
            <a:extLst>
              <a:ext uri="{FF2B5EF4-FFF2-40B4-BE49-F238E27FC236}">
                <a16:creationId xmlns:a16="http://schemas.microsoft.com/office/drawing/2014/main" id="{2A8261BB-25D0-28C2-E049-FA6631980576}"/>
              </a:ext>
            </a:extLst>
          </p:cNvPr>
          <p:cNvSpPr txBox="1">
            <a:spLocks noChangeArrowheads="1"/>
          </p:cNvSpPr>
          <p:nvPr/>
        </p:nvSpPr>
        <p:spPr bwMode="auto">
          <a:xfrm>
            <a:off x="755650" y="260350"/>
            <a:ext cx="8137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ru-RU" altLang="ru-RU"/>
          </a:p>
        </p:txBody>
      </p:sp>
      <p:sp>
        <p:nvSpPr>
          <p:cNvPr id="2054" name="Text Box 190">
            <a:extLst>
              <a:ext uri="{FF2B5EF4-FFF2-40B4-BE49-F238E27FC236}">
                <a16:creationId xmlns:a16="http://schemas.microsoft.com/office/drawing/2014/main" id="{C56FEB0C-97F6-FA11-4A70-F31658B066F3}"/>
              </a:ext>
            </a:extLst>
          </p:cNvPr>
          <p:cNvSpPr txBox="1">
            <a:spLocks noChangeArrowheads="1"/>
          </p:cNvSpPr>
          <p:nvPr/>
        </p:nvSpPr>
        <p:spPr bwMode="auto">
          <a:xfrm>
            <a:off x="588963" y="117475"/>
            <a:ext cx="7994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1600" b="1" dirty="0">
                <a:solidFill>
                  <a:schemeClr val="bg1"/>
                </a:solidFill>
                <a:latin typeface="Times New Roman" pitchFamily="18" charset="0"/>
                <a:cs typeface="Times New Roman" pitchFamily="18" charset="0"/>
              </a:rPr>
              <a:t>ВІЙСЬКОВИЙ ІНСТИТУТ ТЕЛЕКОМУНІКАЦІЙ ТА ІНФОРМАТИЗАЦІЇ </a:t>
            </a:r>
          </a:p>
          <a:p>
            <a:pPr algn="ctr" eaLnBrk="1" hangingPunct="1"/>
            <a:r>
              <a:rPr lang="ru-RU" altLang="ru-RU" sz="1600" b="1" dirty="0" err="1">
                <a:solidFill>
                  <a:schemeClr val="bg1"/>
                </a:solidFill>
                <a:latin typeface="Times New Roman" pitchFamily="18" charset="0"/>
                <a:cs typeface="Times New Roman" pitchFamily="18" charset="0"/>
              </a:rPr>
              <a:t>імені</a:t>
            </a:r>
            <a:r>
              <a:rPr lang="ru-RU" altLang="ru-RU" sz="1600" b="1" dirty="0">
                <a:solidFill>
                  <a:schemeClr val="bg1"/>
                </a:solidFill>
                <a:latin typeface="Times New Roman" pitchFamily="18" charset="0"/>
                <a:cs typeface="Times New Roman" pitchFamily="18" charset="0"/>
              </a:rPr>
              <a:t> ГЕРОЇВ КРУТ</a:t>
            </a:r>
            <a:endParaRPr lang="uk-UA" altLang="ru-RU" sz="1600" b="1" dirty="0">
              <a:solidFill>
                <a:schemeClr val="bg1"/>
              </a:solidFill>
              <a:latin typeface="Times New Roman" pitchFamily="18" charset="0"/>
              <a:cs typeface="Times New Roman" pitchFamily="18" charset="0"/>
            </a:endParaRPr>
          </a:p>
        </p:txBody>
      </p:sp>
      <p:sp>
        <p:nvSpPr>
          <p:cNvPr id="2055" name="Text Box 191">
            <a:extLst>
              <a:ext uri="{FF2B5EF4-FFF2-40B4-BE49-F238E27FC236}">
                <a16:creationId xmlns:a16="http://schemas.microsoft.com/office/drawing/2014/main" id="{07395C6E-9133-E779-80F0-5044A0B11797}"/>
              </a:ext>
            </a:extLst>
          </p:cNvPr>
          <p:cNvSpPr txBox="1">
            <a:spLocks noChangeArrowheads="1"/>
          </p:cNvSpPr>
          <p:nvPr/>
        </p:nvSpPr>
        <p:spPr bwMode="auto">
          <a:xfrm>
            <a:off x="36512" y="3301414"/>
            <a:ext cx="9107488"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uk-UA" altLang="ru-RU" sz="2000" b="1" dirty="0">
                <a:solidFill>
                  <a:schemeClr val="bg1"/>
                </a:solidFill>
                <a:latin typeface="Times New Roman" panose="02020603050405020304" pitchFamily="18" charset="0"/>
                <a:cs typeface="Times New Roman" panose="02020603050405020304" pitchFamily="18" charset="0"/>
              </a:rPr>
              <a:t>Тема кваліфікаційної роботи:</a:t>
            </a:r>
          </a:p>
          <a:p>
            <a:pPr algn="ctr" eaLnBrk="1" hangingPunct="1"/>
            <a:endParaRPr lang="uk-UA" altLang="ru-RU" sz="2000" b="1" dirty="0">
              <a:solidFill>
                <a:schemeClr val="bg1"/>
              </a:solidFill>
              <a:latin typeface="Times New Roman" panose="02020603050405020304" pitchFamily="18" charset="0"/>
              <a:cs typeface="Times New Roman" panose="02020603050405020304" pitchFamily="18" charset="0"/>
            </a:endParaRPr>
          </a:p>
          <a:p>
            <a:pPr algn="ctr" eaLnBrk="1" hangingPunct="1"/>
            <a:r>
              <a:rPr lang="uk-UA" altLang="ru-RU" sz="2000" b="1" dirty="0">
                <a:solidFill>
                  <a:schemeClr val="bg1"/>
                </a:solidFill>
                <a:latin typeface="Times New Roman" panose="02020603050405020304" pitchFamily="18" charset="0"/>
                <a:cs typeface="Times New Roman" panose="02020603050405020304" pitchFamily="18" charset="0"/>
              </a:rPr>
              <a:t>«Підсистема інтерактивного рекогностування і планування розгортання військ на основі доповненої реальності»</a:t>
            </a:r>
          </a:p>
          <a:p>
            <a:pPr algn="ctr" eaLnBrk="1" hangingPunct="1"/>
            <a:endParaRPr lang="uk-UA" altLang="ru-RU" sz="2000" b="1" dirty="0">
              <a:solidFill>
                <a:schemeClr val="bg1"/>
              </a:solidFill>
              <a:latin typeface="Times New Roman" panose="02020603050405020304" pitchFamily="18" charset="0"/>
              <a:cs typeface="Times New Roman" panose="02020603050405020304" pitchFamily="18" charset="0"/>
            </a:endParaRPr>
          </a:p>
          <a:p>
            <a:pPr eaLnBrk="1" hangingPunct="1">
              <a:spcAft>
                <a:spcPts val="1200"/>
              </a:spcAft>
            </a:pPr>
            <a:r>
              <a:rPr lang="ru-RU" altLang="ru-RU" b="1" dirty="0">
                <a:solidFill>
                  <a:schemeClr val="bg1"/>
                </a:solidFill>
                <a:latin typeface="Times New Roman" panose="02020603050405020304" pitchFamily="18" charset="0"/>
                <a:cs typeface="Times New Roman" panose="02020603050405020304" pitchFamily="18" charset="0"/>
              </a:rPr>
              <a:t>З</a:t>
            </a:r>
            <a:r>
              <a:rPr lang="uk-UA" altLang="ru-RU" b="1" dirty="0">
                <a:solidFill>
                  <a:schemeClr val="bg1"/>
                </a:solidFill>
                <a:latin typeface="Times New Roman" panose="02020603050405020304" pitchFamily="18" charset="0"/>
                <a:cs typeface="Times New Roman" panose="02020603050405020304" pitchFamily="18" charset="0"/>
              </a:rPr>
              <a:t>добувач вищої освіти: старший лейтенант ЛІТВІН О.В</a:t>
            </a:r>
            <a:endParaRPr lang="en-US" altLang="ru-RU" b="1" dirty="0">
              <a:solidFill>
                <a:schemeClr val="bg1"/>
              </a:solidFill>
              <a:latin typeface="Times New Roman" panose="02020603050405020304" pitchFamily="18" charset="0"/>
              <a:cs typeface="Times New Roman" panose="02020603050405020304" pitchFamily="18" charset="0"/>
            </a:endParaRPr>
          </a:p>
          <a:p>
            <a:pPr eaLnBrk="1" hangingPunct="1"/>
            <a:r>
              <a:rPr lang="uk-UA" altLang="ru-RU" b="1" dirty="0">
                <a:solidFill>
                  <a:schemeClr val="bg1"/>
                </a:solidFill>
                <a:latin typeface="Times New Roman" panose="02020603050405020304" pitchFamily="18" charset="0"/>
                <a:cs typeface="Times New Roman" panose="02020603050405020304" pitchFamily="18" charset="0"/>
              </a:rPr>
              <a:t>Керівник: доцент кафедри №22, доктор філософії, підполковник ФЕСЬОХА В.В.</a:t>
            </a:r>
            <a:endParaRPr lang="en-US" altLang="ru-RU" b="1" dirty="0">
              <a:solidFill>
                <a:schemeClr val="bg1"/>
              </a:solidFill>
              <a:latin typeface="Times New Roman" panose="02020603050405020304" pitchFamily="18" charset="0"/>
              <a:cs typeface="Times New Roman" panose="02020603050405020304" pitchFamily="18" charset="0"/>
            </a:endParaRPr>
          </a:p>
        </p:txBody>
      </p:sp>
      <p:sp>
        <p:nvSpPr>
          <p:cNvPr id="2056" name="Text Box 190">
            <a:extLst>
              <a:ext uri="{FF2B5EF4-FFF2-40B4-BE49-F238E27FC236}">
                <a16:creationId xmlns:a16="http://schemas.microsoft.com/office/drawing/2014/main" id="{D88524DF-C1FE-A8D0-4B48-8A96DCA1EA20}"/>
              </a:ext>
            </a:extLst>
          </p:cNvPr>
          <p:cNvSpPr txBox="1">
            <a:spLocks noChangeArrowheads="1"/>
          </p:cNvSpPr>
          <p:nvPr/>
        </p:nvSpPr>
        <p:spPr bwMode="auto">
          <a:xfrm>
            <a:off x="571500" y="6234113"/>
            <a:ext cx="799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uk-UA" altLang="ru-RU" sz="1600" b="1" dirty="0">
                <a:solidFill>
                  <a:schemeClr val="bg1"/>
                </a:solidFill>
                <a:latin typeface="Times New Roman" pitchFamily="18" charset="0"/>
                <a:cs typeface="Times New Roman" pitchFamily="18" charset="0"/>
              </a:rPr>
              <a:t>КИЇВ-2024</a:t>
            </a:r>
          </a:p>
        </p:txBody>
      </p:sp>
      <p:pic>
        <p:nvPicPr>
          <p:cNvPr id="1026" name="Picture 2">
            <a:extLst>
              <a:ext uri="{FF2B5EF4-FFF2-40B4-BE49-F238E27FC236}">
                <a16:creationId xmlns:a16="http://schemas.microsoft.com/office/drawing/2014/main" id="{C2AB16E3-066D-2889-A8EB-FFBD6B214C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7261" y="1464329"/>
            <a:ext cx="1892015"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 Box 190">
            <a:extLst>
              <a:ext uri="{FF2B5EF4-FFF2-40B4-BE49-F238E27FC236}">
                <a16:creationId xmlns:a16="http://schemas.microsoft.com/office/drawing/2014/main" id="{FC983999-AEDE-552F-ABD5-0028135436B8}"/>
              </a:ext>
            </a:extLst>
          </p:cNvPr>
          <p:cNvSpPr txBox="1">
            <a:spLocks noChangeArrowheads="1"/>
          </p:cNvSpPr>
          <p:nvPr/>
        </p:nvSpPr>
        <p:spPr bwMode="auto">
          <a:xfrm>
            <a:off x="590550" y="714375"/>
            <a:ext cx="7993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ru-RU" sz="1600" b="1" dirty="0">
                <a:solidFill>
                  <a:schemeClr val="bg1"/>
                </a:solidFill>
                <a:latin typeface="Times New Roman" pitchFamily="18" charset="0"/>
                <a:cs typeface="Times New Roman" pitchFamily="18" charset="0"/>
              </a:rPr>
              <a:t>viti.edu.ua</a:t>
            </a:r>
            <a:endParaRPr lang="uk-UA" altLang="ru-RU" sz="16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298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AA5A-5111-FD03-1361-3E755D95E97C}"/>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DAAD39E7-F7ED-6280-435E-486E10B1BE14}"/>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5C3FBD13-9584-A9DB-9E91-75B5FBDD3D43}"/>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2B31076A-278E-D17A-DFD5-0785FD21B9F6}"/>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2</a:t>
            </a:r>
          </a:p>
        </p:txBody>
      </p:sp>
      <p:cxnSp>
        <p:nvCxnSpPr>
          <p:cNvPr id="5129" name="AutoShape 26">
            <a:extLst>
              <a:ext uri="{FF2B5EF4-FFF2-40B4-BE49-F238E27FC236}">
                <a16:creationId xmlns:a16="http://schemas.microsoft.com/office/drawing/2014/main" id="{47B1ECD4-F91B-972D-BEB9-7A4C6CD94828}"/>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73A8FE84-1A85-47A1-C04D-4E2EBEA94BC3}"/>
              </a:ext>
            </a:extLst>
          </p:cNvPr>
          <p:cNvSpPr>
            <a:spLocks noChangeArrowheads="1"/>
          </p:cNvSpPr>
          <p:nvPr/>
        </p:nvSpPr>
        <p:spPr bwMode="auto">
          <a:xfrm>
            <a:off x="720247" y="113722"/>
            <a:ext cx="7858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400" b="1" dirty="0" err="1">
                <a:solidFill>
                  <a:srgbClr val="FFFFFF"/>
                </a:solidFill>
                <a:latin typeface="Times New Roman" pitchFamily="18" charset="0"/>
                <a:cs typeface="Times New Roman" pitchFamily="18" charset="0"/>
              </a:rPr>
              <a:t>Актуальність</a:t>
            </a:r>
            <a:endParaRPr lang="uk-UA" altLang="ru-RU" sz="24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8206DF7F-BE03-0642-B484-F447219D9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47192A30-1BC7-8BE9-5FB3-6C8188CA7693}"/>
              </a:ext>
            </a:extLst>
          </p:cNvPr>
          <p:cNvSpPr txBox="1"/>
          <p:nvPr/>
        </p:nvSpPr>
        <p:spPr>
          <a:xfrm>
            <a:off x="181446" y="959560"/>
            <a:ext cx="3868039" cy="3366499"/>
          </a:xfrm>
          <a:prstGeom prst="rect">
            <a:avLst/>
          </a:prstGeom>
          <a:noFill/>
        </p:spPr>
        <p:txBody>
          <a:bodyPr wrap="square">
            <a:spAutoFit/>
          </a:bodyPr>
          <a:lstStyle/>
          <a:p>
            <a:pPr indent="450215" algn="just">
              <a:lnSpc>
                <a:spcPct val="150000"/>
              </a:lnSpc>
            </a:pPr>
            <a:r>
              <a:rPr lang="uk-UA" b="1" dirty="0">
                <a:effectLst/>
                <a:latin typeface="Times New Roman" panose="02020603050405020304" pitchFamily="18" charset="0"/>
                <a:ea typeface="Calibri" panose="020F0502020204030204" pitchFamily="34" charset="0"/>
                <a:cs typeface="Times New Roman" panose="02020603050405020304" pitchFamily="18" charset="0"/>
              </a:rPr>
              <a:t>Актуальність кваліфікаційної роботи </a:t>
            </a:r>
            <a:r>
              <a:rPr lang="uk-UA" dirty="0">
                <a:effectLst/>
                <a:latin typeface="Times New Roman" panose="02020603050405020304" pitchFamily="18" charset="0"/>
                <a:ea typeface="Calibri" panose="020F0502020204030204" pitchFamily="34" charset="0"/>
                <a:cs typeface="Times New Roman" panose="02020603050405020304" pitchFamily="18" charset="0"/>
              </a:rPr>
              <a:t>обумовлена автоматизацією діяльністю Збройних Сил України, </a:t>
            </a:r>
            <a:r>
              <a:rPr lang="uk-UA" dirty="0" err="1">
                <a:effectLst/>
                <a:latin typeface="Times New Roman" panose="02020603050405020304" pitchFamily="18" charset="0"/>
                <a:ea typeface="Calibri" panose="020F0502020204030204" pitchFamily="34" charset="0"/>
                <a:cs typeface="Times New Roman" panose="02020603050405020304" pitchFamily="18" charset="0"/>
              </a:rPr>
              <a:t>цифровізацією</a:t>
            </a:r>
            <a:r>
              <a:rPr lang="uk-UA" dirty="0">
                <a:effectLst/>
                <a:latin typeface="Times New Roman" panose="02020603050405020304" pitchFamily="18" charset="0"/>
                <a:ea typeface="Calibri" panose="020F0502020204030204" pitchFamily="34" charset="0"/>
                <a:cs typeface="Times New Roman" panose="02020603050405020304" pitchFamily="18" charset="0"/>
              </a:rPr>
              <a:t> армії України та потребою в скорочені часових витрат на планування розгортання та рекогностування військ на місцевості.</a:t>
            </a:r>
            <a:endParaRPr lang="en-UA"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1241039-BA32-BAEB-2535-36F670B3AC78}"/>
              </a:ext>
            </a:extLst>
          </p:cNvPr>
          <p:cNvSpPr txBox="1"/>
          <p:nvPr/>
        </p:nvSpPr>
        <p:spPr>
          <a:xfrm>
            <a:off x="181446" y="4549019"/>
            <a:ext cx="8707760" cy="2120068"/>
          </a:xfrm>
          <a:prstGeom prst="rect">
            <a:avLst/>
          </a:prstGeom>
          <a:noFill/>
        </p:spPr>
        <p:txBody>
          <a:bodyPr wrap="square">
            <a:spAutoFit/>
          </a:bodyPr>
          <a:lstStyle/>
          <a:p>
            <a:pPr indent="450215" algn="just">
              <a:lnSpc>
                <a:spcPct val="150000"/>
              </a:lnSpc>
            </a:pPr>
            <a:r>
              <a:rPr lang="uk-UA" sz="1800" dirty="0">
                <a:latin typeface="Times New Roman" panose="02020603050405020304" pitchFamily="18" charset="0"/>
                <a:ea typeface="Calibri" panose="020F0502020204030204" pitchFamily="34" charset="0"/>
                <a:cs typeface="Times New Roman" panose="02020603050405020304" pitchFamily="18" charset="0"/>
              </a:rPr>
              <a:t>На практиці рекогностування на місцевості з метою подальшого розгортання підрозділів не займає багато часу, проте подальше уточнення між особовим складом який був задіяний для рекогностування та особовим складом підрозділу що розгортається займає надто багато часу, що в умовах ведення бойових дій </a:t>
            </a:r>
            <a:r>
              <a:rPr lang="uk-UA" sz="18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не допустимо</a:t>
            </a:r>
            <a:r>
              <a:rPr lang="uk-UA" sz="1800" dirty="0">
                <a:latin typeface="Times New Roman" panose="02020603050405020304" pitchFamily="18" charset="0"/>
                <a:ea typeface="Calibri" panose="020F0502020204030204" pitchFamily="34" charset="0"/>
                <a:cs typeface="Times New Roman" panose="02020603050405020304" pitchFamily="18" charset="0"/>
              </a:rPr>
              <a:t>.</a:t>
            </a:r>
            <a:endParaRPr lang="en-UA"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F9D2B64-A922-1AB7-0E1E-CFEB7C16A39D}"/>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18098"/>
          <a:stretch/>
        </p:blipFill>
        <p:spPr>
          <a:xfrm>
            <a:off x="4180692" y="1044825"/>
            <a:ext cx="4697868" cy="33597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9743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A8C80-DF0C-07DA-873C-DE9B3B68327C}"/>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5EC7C361-C7DC-78AE-2C46-2A41D68E5DE6}"/>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895CC550-35D1-112B-1B42-32273B87D355}"/>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928D5A8C-6BC1-CA21-8484-EFB0C7CEBFD7}"/>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3</a:t>
            </a:r>
          </a:p>
        </p:txBody>
      </p:sp>
      <p:cxnSp>
        <p:nvCxnSpPr>
          <p:cNvPr id="5129" name="AutoShape 26">
            <a:extLst>
              <a:ext uri="{FF2B5EF4-FFF2-40B4-BE49-F238E27FC236}">
                <a16:creationId xmlns:a16="http://schemas.microsoft.com/office/drawing/2014/main" id="{B6CF3BD8-FF9E-F2EF-C4DD-E52776712197}"/>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84468EE3-CE0C-797A-D6A7-1C7A35120C05}"/>
              </a:ext>
            </a:extLst>
          </p:cNvPr>
          <p:cNvSpPr>
            <a:spLocks noChangeArrowheads="1"/>
          </p:cNvSpPr>
          <p:nvPr/>
        </p:nvSpPr>
        <p:spPr bwMode="auto">
          <a:xfrm>
            <a:off x="720247" y="113722"/>
            <a:ext cx="7858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400" b="1" dirty="0" err="1">
                <a:solidFill>
                  <a:srgbClr val="FFFFFF"/>
                </a:solidFill>
                <a:latin typeface="Times New Roman" pitchFamily="18" charset="0"/>
                <a:cs typeface="Times New Roman" pitchFamily="18" charset="0"/>
              </a:rPr>
              <a:t>Нормативні</a:t>
            </a:r>
            <a:r>
              <a:rPr lang="ru-RU" altLang="ru-RU" sz="2400" b="1" dirty="0">
                <a:solidFill>
                  <a:srgbClr val="FFFFFF"/>
                </a:solidFill>
                <a:latin typeface="Times New Roman" pitchFamily="18" charset="0"/>
                <a:cs typeface="Times New Roman" pitchFamily="18" charset="0"/>
              </a:rPr>
              <a:t> </a:t>
            </a:r>
            <a:r>
              <a:rPr lang="ru-RU" altLang="ru-RU" sz="2400" b="1" dirty="0" err="1">
                <a:solidFill>
                  <a:srgbClr val="FFFFFF"/>
                </a:solidFill>
                <a:latin typeface="Times New Roman" pitchFamily="18" charset="0"/>
                <a:cs typeface="Times New Roman" pitchFamily="18" charset="0"/>
              </a:rPr>
              <a:t>документи</a:t>
            </a:r>
            <a:endParaRPr lang="uk-UA" altLang="ru-RU" sz="24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54699AB4-1496-037B-0765-3BF2DCE692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a:extLst>
              <a:ext uri="{FF2B5EF4-FFF2-40B4-BE49-F238E27FC236}">
                <a16:creationId xmlns:a16="http://schemas.microsoft.com/office/drawing/2014/main" id="{179FB634-60C4-ACD7-DDA7-994FCAA0F253}"/>
              </a:ext>
            </a:extLst>
          </p:cNvPr>
          <p:cNvSpPr txBox="1">
            <a:spLocks/>
          </p:cNvSpPr>
          <p:nvPr/>
        </p:nvSpPr>
        <p:spPr>
          <a:xfrm>
            <a:off x="292193" y="1134382"/>
            <a:ext cx="6089009" cy="2336104"/>
          </a:xfrm>
          <a:prstGeom prst="rect">
            <a:avLst/>
          </a:prstGeom>
          <a:noFill/>
        </p:spPr>
        <p:txBody>
          <a:bodyPr vert="horz" anchor="t">
            <a:noAutofit/>
          </a:bodyPr>
          <a:lstStyle/>
          <a:p>
            <a:pPr marL="457200" lvl="0" indent="-457200" algn="just">
              <a:spcAft>
                <a:spcPts val="1200"/>
              </a:spcAft>
              <a:buBlip>
                <a:blip r:embed="rId4">
                  <a:extLst>
                    <a:ext uri="{96DAC541-7B7A-43D3-8B79-37D633B846F1}">
                      <asvg:svgBlip xmlns:asvg="http://schemas.microsoft.com/office/drawing/2016/SVG/main" r:embed="rId5"/>
                    </a:ext>
                  </a:extLst>
                </a:blip>
              </a:buBlip>
            </a:pPr>
            <a:r>
              <a:rPr lang="uk-UA" sz="2800" dirty="0">
                <a:latin typeface="Times New Roman" panose="02020603050405020304" pitchFamily="18" charset="0"/>
                <a:cs typeface="Times New Roman" panose="02020603050405020304" pitchFamily="18" charset="0"/>
              </a:rPr>
              <a:t>"Порядок проведення рекогносцировки" (Д-1-114-2013).</a:t>
            </a:r>
          </a:p>
          <a:p>
            <a:pPr marL="457200" lvl="0" indent="-457200" algn="just">
              <a:spcAft>
                <a:spcPts val="1200"/>
              </a:spcAft>
              <a:buBlip>
                <a:blip r:embed="rId4">
                  <a:extLst>
                    <a:ext uri="{96DAC541-7B7A-43D3-8B79-37D633B846F1}">
                      <asvg:svgBlip xmlns:asvg="http://schemas.microsoft.com/office/drawing/2016/SVG/main" r:embed="rId5"/>
                    </a:ext>
                  </a:extLst>
                </a:blip>
              </a:buBlip>
            </a:pPr>
            <a:r>
              <a:rPr lang="uk-UA" sz="2800" dirty="0">
                <a:latin typeface="Times New Roman" panose="02020603050405020304" pitchFamily="18" charset="0"/>
                <a:cs typeface="Times New Roman" panose="02020603050405020304" pitchFamily="18" charset="0"/>
              </a:rPr>
              <a:t>"Порядок розгортання військових частин і підрозділів" (Д-1-113-2013). </a:t>
            </a:r>
          </a:p>
        </p:txBody>
      </p:sp>
      <p:pic>
        <p:nvPicPr>
          <p:cNvPr id="3074" name="Picture 2" descr="Нормативні документи – Факультет педагогіки, психології та соціальної роботи">
            <a:extLst>
              <a:ext uri="{FF2B5EF4-FFF2-40B4-BE49-F238E27FC236}">
                <a16:creationId xmlns:a16="http://schemas.microsoft.com/office/drawing/2014/main" id="{08CC1E8C-AE48-785B-BEA0-A932E805A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202" y="1134381"/>
            <a:ext cx="2197170" cy="19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FAC5DF-BA91-DEFD-63A0-9F35DEDBB173}"/>
              </a:ext>
            </a:extLst>
          </p:cNvPr>
          <p:cNvSpPr txBox="1"/>
          <p:nvPr/>
        </p:nvSpPr>
        <p:spPr>
          <a:xfrm>
            <a:off x="292193" y="3577699"/>
            <a:ext cx="8650840" cy="2708434"/>
          </a:xfrm>
          <a:prstGeom prst="rect">
            <a:avLst/>
          </a:prstGeom>
          <a:noFill/>
        </p:spPr>
        <p:txBody>
          <a:bodyPr wrap="square">
            <a:spAutoFit/>
          </a:bodyPr>
          <a:lstStyle/>
          <a:p>
            <a:pPr marL="457200" lvl="0" indent="-457200" algn="just">
              <a:spcAft>
                <a:spcPts val="1200"/>
              </a:spcAft>
              <a:buBlip>
                <a:blip r:embed="rId4">
                  <a:extLst>
                    <a:ext uri="{96DAC541-7B7A-43D3-8B79-37D633B846F1}">
                      <asvg:svgBlip xmlns:asvg="http://schemas.microsoft.com/office/drawing/2016/SVG/main" r:embed="rId5"/>
                    </a:ext>
                  </a:extLst>
                </a:blip>
              </a:buBlip>
            </a:pPr>
            <a:r>
              <a:rPr lang="uk-UA" sz="3200" dirty="0">
                <a:latin typeface="Times New Roman" panose="02020603050405020304" pitchFamily="18" charset="0"/>
                <a:cs typeface="Times New Roman" panose="02020603050405020304" pitchFamily="18" charset="0"/>
              </a:rPr>
              <a:t>"Настанова з тактики Сухопутних військ Збройних Сил України" (НОА-28-02-17). </a:t>
            </a:r>
          </a:p>
          <a:p>
            <a:pPr marL="457200" lvl="0" indent="-457200" algn="just">
              <a:spcAft>
                <a:spcPts val="1200"/>
              </a:spcAft>
              <a:buBlip>
                <a:blip r:embed="rId4">
                  <a:extLst>
                    <a:ext uri="{96DAC541-7B7A-43D3-8B79-37D633B846F1}">
                      <asvg:svgBlip xmlns:asvg="http://schemas.microsoft.com/office/drawing/2016/SVG/main" r:embed="rId5"/>
                    </a:ext>
                  </a:extLst>
                </a:blip>
              </a:buBlip>
            </a:pPr>
            <a:r>
              <a:rPr lang="uk-UA" sz="3200" dirty="0">
                <a:latin typeface="Times New Roman" panose="02020603050405020304" pitchFamily="18" charset="0"/>
                <a:cs typeface="Times New Roman" panose="02020603050405020304" pitchFamily="18" charset="0"/>
              </a:rPr>
              <a:t>"Настанова з топографічної підготовки Сухопутних військ Збройних Сил України" (НОА-28-03-17). </a:t>
            </a:r>
          </a:p>
        </p:txBody>
      </p:sp>
    </p:spTree>
    <p:extLst>
      <p:ext uri="{BB962C8B-B14F-4D97-AF65-F5344CB8AC3E}">
        <p14:creationId xmlns:p14="http://schemas.microsoft.com/office/powerpoint/2010/main" val="301385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1060-481C-76BE-7ECE-FDB8BD4C058F}"/>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BE816FC0-F7D3-D031-DAD9-592191373646}"/>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E1E59D80-CE21-07EF-6192-3932DA965EAB}"/>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6D685669-B9B7-6695-90FF-B310659BCB32}"/>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4</a:t>
            </a:r>
          </a:p>
        </p:txBody>
      </p:sp>
      <p:cxnSp>
        <p:nvCxnSpPr>
          <p:cNvPr id="5129" name="AutoShape 26">
            <a:extLst>
              <a:ext uri="{FF2B5EF4-FFF2-40B4-BE49-F238E27FC236}">
                <a16:creationId xmlns:a16="http://schemas.microsoft.com/office/drawing/2014/main" id="{FF786418-0781-4145-5ACC-B53E28D57D88}"/>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B2AD9BFE-6690-6ECF-C5C8-1A8D18DDCC0E}"/>
              </a:ext>
            </a:extLst>
          </p:cNvPr>
          <p:cNvSpPr>
            <a:spLocks noChangeArrowheads="1"/>
          </p:cNvSpPr>
          <p:nvPr/>
        </p:nvSpPr>
        <p:spPr bwMode="auto">
          <a:xfrm>
            <a:off x="693738" y="115888"/>
            <a:ext cx="7858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uk-UA" sz="2400" b="1" dirty="0">
                <a:solidFill>
                  <a:schemeClr val="bg1"/>
                </a:solidFill>
                <a:latin typeface="Arial Narrow" panose="020B0606020202030204" pitchFamily="34" charset="0"/>
              </a:rPr>
              <a:t>Мета, об</a:t>
            </a:r>
            <a:r>
              <a:rPr lang="en-US" sz="2400" b="1" dirty="0">
                <a:solidFill>
                  <a:schemeClr val="bg1"/>
                </a:solidFill>
                <a:latin typeface="Arial Narrow" panose="020B0606020202030204" pitchFamily="34" charset="0"/>
              </a:rPr>
              <a:t>’</a:t>
            </a:r>
            <a:r>
              <a:rPr lang="uk-UA" sz="2400" b="1" dirty="0" err="1">
                <a:solidFill>
                  <a:schemeClr val="bg1"/>
                </a:solidFill>
                <a:latin typeface="Arial Narrow" panose="020B0606020202030204" pitchFamily="34" charset="0"/>
              </a:rPr>
              <a:t>єкт</a:t>
            </a:r>
            <a:r>
              <a:rPr lang="uk-UA" sz="2400" b="1" dirty="0">
                <a:solidFill>
                  <a:schemeClr val="bg1"/>
                </a:solidFill>
                <a:latin typeface="Arial Narrow" panose="020B0606020202030204" pitchFamily="34" charset="0"/>
              </a:rPr>
              <a:t> та предмет кваліфікаційної роботи</a:t>
            </a:r>
            <a:endParaRPr lang="ru-RU" sz="2400" b="1" dirty="0">
              <a:solidFill>
                <a:schemeClr val="bg1"/>
              </a:solidFill>
              <a:latin typeface="Arial Narrow" panose="020B0606020202030204" pitchFamily="34" charset="0"/>
            </a:endParaRPr>
          </a:p>
        </p:txBody>
      </p:sp>
      <p:pic>
        <p:nvPicPr>
          <p:cNvPr id="2050" name="Picture 2">
            <a:extLst>
              <a:ext uri="{FF2B5EF4-FFF2-40B4-BE49-F238E27FC236}">
                <a16:creationId xmlns:a16="http://schemas.microsoft.com/office/drawing/2014/main" id="{4D17C4C0-6FD9-A363-4C5B-A4FBE046C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7E609EF-066C-7674-4D4D-5CA5FCEB3181}"/>
              </a:ext>
            </a:extLst>
          </p:cNvPr>
          <p:cNvSpPr txBox="1"/>
          <p:nvPr/>
        </p:nvSpPr>
        <p:spPr>
          <a:xfrm>
            <a:off x="-63794" y="762986"/>
            <a:ext cx="9207794" cy="5565947"/>
          </a:xfrm>
          <a:prstGeom prst="rect">
            <a:avLst/>
          </a:prstGeom>
          <a:noFill/>
        </p:spPr>
        <p:txBody>
          <a:bodyPr wrap="square">
            <a:spAutoFit/>
          </a:bodyPr>
          <a:lstStyle/>
          <a:p>
            <a:pPr indent="450215" algn="just">
              <a:lnSpc>
                <a:spcPct val="150000"/>
              </a:lnSpc>
            </a:pPr>
            <a:r>
              <a:rPr lang="uk-UA" sz="2400" b="1" dirty="0">
                <a:effectLst/>
                <a:latin typeface="Times New Roman" panose="02020603050405020304" pitchFamily="18" charset="0"/>
                <a:ea typeface="Calibri" panose="020F0502020204030204" pitchFamily="34" charset="0"/>
                <a:cs typeface="Times New Roman" panose="02020603050405020304" pitchFamily="18" charset="0"/>
              </a:rPr>
              <a:t>Мета дослідження</a:t>
            </a:r>
            <a:r>
              <a:rPr lang="uk-UA" sz="2400" dirty="0">
                <a:effectLst/>
                <a:latin typeface="Times New Roman" panose="02020603050405020304" pitchFamily="18" charset="0"/>
                <a:ea typeface="Calibri" panose="020F0502020204030204" pitchFamily="34" charset="0"/>
                <a:cs typeface="Times New Roman" panose="02020603050405020304" pitchFamily="18" charset="0"/>
              </a:rPr>
              <a:t> полягає в розробці підсистеми інтерактивного рекогностування і планування розгортання військ на основі доповненої реальності.</a:t>
            </a:r>
          </a:p>
          <a:p>
            <a:pPr indent="450215" algn="just">
              <a:lnSpc>
                <a:spcPct val="150000"/>
              </a:lnSpc>
            </a:pPr>
            <a:endParaRPr lang="uk-UA"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uk-UA" sz="2400" b="1" dirty="0">
                <a:effectLst/>
                <a:latin typeface="Times New Roman" panose="02020603050405020304" pitchFamily="18" charset="0"/>
                <a:ea typeface="Calibri" panose="020F0502020204030204" pitchFamily="34" charset="0"/>
                <a:cs typeface="Times New Roman" panose="02020603050405020304" pitchFamily="18" charset="0"/>
              </a:rPr>
              <a:t>Об’єктом дослідження </a:t>
            </a:r>
            <a:r>
              <a:rPr lang="uk-UA" sz="2400" dirty="0">
                <a:effectLst/>
                <a:latin typeface="Times New Roman" panose="02020603050405020304" pitchFamily="18" charset="0"/>
                <a:ea typeface="Calibri" panose="020F0502020204030204" pitchFamily="34" charset="0"/>
                <a:cs typeface="Times New Roman" panose="02020603050405020304" pitchFamily="18" charset="0"/>
              </a:rPr>
              <a:t>є </a:t>
            </a:r>
            <a:r>
              <a:rPr lang="uk-UA" sz="2400" dirty="0">
                <a:latin typeface="Times New Roman" panose="02020603050405020304" pitchFamily="18" charset="0"/>
                <a:ea typeface="Calibri" panose="020F0502020204030204" pitchFamily="34" charset="0"/>
                <a:cs typeface="Times New Roman" panose="02020603050405020304" pitchFamily="18" charset="0"/>
              </a:rPr>
              <a:t>м</a:t>
            </a:r>
            <a:r>
              <a:rPr lang="uk-UA" sz="2400" dirty="0">
                <a:effectLst/>
                <a:latin typeface="Times New Roman" panose="02020603050405020304" pitchFamily="18" charset="0"/>
                <a:ea typeface="Calibri" panose="020F0502020204030204" pitchFamily="34" charset="0"/>
                <a:cs typeface="Times New Roman" panose="02020603050405020304" pitchFamily="18" charset="0"/>
              </a:rPr>
              <a:t>етоди рекогностування, що використовуються в Збройних Силах України.</a:t>
            </a:r>
          </a:p>
          <a:p>
            <a:pPr indent="450215" algn="just">
              <a:lnSpc>
                <a:spcPct val="150000"/>
              </a:lnSpc>
            </a:pPr>
            <a:endParaRPr lang="uk-UA"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uk-UA" sz="2400" b="1" dirty="0">
                <a:effectLst/>
                <a:latin typeface="Times New Roman" panose="02020603050405020304" pitchFamily="18" charset="0"/>
                <a:ea typeface="Calibri" panose="020F0502020204030204" pitchFamily="34" charset="0"/>
                <a:cs typeface="Times New Roman" panose="02020603050405020304" pitchFamily="18" charset="0"/>
              </a:rPr>
              <a:t>Предметом дослідження </a:t>
            </a:r>
            <a:r>
              <a:rPr lang="uk-UA" sz="2400" dirty="0">
                <a:effectLst/>
                <a:latin typeface="Times New Roman" panose="02020603050405020304" pitchFamily="18" charset="0"/>
                <a:ea typeface="Calibri" panose="020F0502020204030204" pitchFamily="34" charset="0"/>
                <a:cs typeface="Times New Roman" panose="02020603050405020304" pitchFamily="18" charset="0"/>
              </a:rPr>
              <a:t>є технологічний компонент для застосування в контексті військового рекогностування та планування розгортання військ з використанням доповненої реальності.</a:t>
            </a:r>
            <a:endParaRPr lang="en-U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DC01C6BF-8E0F-123F-E08F-38B7F1117B66}"/>
              </a:ext>
            </a:extLst>
          </p:cNvPr>
          <p:cNvCxnSpPr>
            <a:cxnSpLocks/>
          </p:cNvCxnSpPr>
          <p:nvPr/>
        </p:nvCxnSpPr>
        <p:spPr>
          <a:xfrm>
            <a:off x="-63501" y="2770267"/>
            <a:ext cx="9144001" cy="3125"/>
          </a:xfrm>
          <a:prstGeom prst="line">
            <a:avLst/>
          </a:prstGeom>
          <a:ln w="31750">
            <a:solidFill>
              <a:srgbClr val="1C3D67"/>
            </a:solidFill>
          </a:ln>
        </p:spPr>
        <p:style>
          <a:lnRef idx="1">
            <a:schemeClr val="accent1"/>
          </a:lnRef>
          <a:fillRef idx="0">
            <a:schemeClr val="accent1"/>
          </a:fillRef>
          <a:effectRef idx="0">
            <a:schemeClr val="accent1"/>
          </a:effectRef>
          <a:fontRef idx="minor">
            <a:schemeClr val="tx1"/>
          </a:fontRef>
        </p:style>
      </p:cxnSp>
      <p:pic>
        <p:nvPicPr>
          <p:cNvPr id="5" name="Graphic 4" descr="Lightning bolt with solid fill">
            <a:extLst>
              <a:ext uri="{FF2B5EF4-FFF2-40B4-BE49-F238E27FC236}">
                <a16:creationId xmlns:a16="http://schemas.microsoft.com/office/drawing/2014/main" id="{28E532C8-6A1A-762C-BB8F-4B080FE897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1318" y="2607577"/>
            <a:ext cx="331630" cy="331630"/>
          </a:xfrm>
          <a:prstGeom prst="rect">
            <a:avLst/>
          </a:prstGeom>
        </p:spPr>
      </p:pic>
      <p:cxnSp>
        <p:nvCxnSpPr>
          <p:cNvPr id="6" name="Straight Connector 5">
            <a:extLst>
              <a:ext uri="{FF2B5EF4-FFF2-40B4-BE49-F238E27FC236}">
                <a16:creationId xmlns:a16="http://schemas.microsoft.com/office/drawing/2014/main" id="{53787148-1FDE-6C3D-95B8-FAE7CBED5544}"/>
              </a:ext>
            </a:extLst>
          </p:cNvPr>
          <p:cNvCxnSpPr>
            <a:cxnSpLocks/>
          </p:cNvCxnSpPr>
          <p:nvPr/>
        </p:nvCxnSpPr>
        <p:spPr>
          <a:xfrm>
            <a:off x="-20638" y="4385347"/>
            <a:ext cx="9144001" cy="3125"/>
          </a:xfrm>
          <a:prstGeom prst="line">
            <a:avLst/>
          </a:prstGeom>
          <a:ln w="31750">
            <a:solidFill>
              <a:srgbClr val="1C3D67"/>
            </a:solidFill>
          </a:ln>
        </p:spPr>
        <p:style>
          <a:lnRef idx="1">
            <a:schemeClr val="accent1"/>
          </a:lnRef>
          <a:fillRef idx="0">
            <a:schemeClr val="accent1"/>
          </a:fillRef>
          <a:effectRef idx="0">
            <a:schemeClr val="accent1"/>
          </a:effectRef>
          <a:fontRef idx="minor">
            <a:schemeClr val="tx1"/>
          </a:fontRef>
        </p:style>
      </p:cxnSp>
      <p:pic>
        <p:nvPicPr>
          <p:cNvPr id="8" name="Graphic 7" descr="Lightning bolt with solid fill">
            <a:extLst>
              <a:ext uri="{FF2B5EF4-FFF2-40B4-BE49-F238E27FC236}">
                <a16:creationId xmlns:a16="http://schemas.microsoft.com/office/drawing/2014/main" id="{1835A417-5DB5-4EF9-48FE-C992CFE23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4181" y="4222657"/>
            <a:ext cx="331630" cy="331630"/>
          </a:xfrm>
          <a:prstGeom prst="rect">
            <a:avLst/>
          </a:prstGeom>
        </p:spPr>
      </p:pic>
    </p:spTree>
    <p:extLst>
      <p:ext uri="{BB962C8B-B14F-4D97-AF65-F5344CB8AC3E}">
        <p14:creationId xmlns:p14="http://schemas.microsoft.com/office/powerpoint/2010/main" val="345065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9"/>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eaLnBrk="1" fontAlgn="auto" hangingPunct="1">
              <a:spcBef>
                <a:spcPts val="0"/>
              </a:spcBef>
              <a:spcAft>
                <a:spcPts val="0"/>
              </a:spcAft>
              <a:defRPr/>
            </a:pPr>
            <a:endParaRPr lang="ru-RU" sz="2000">
              <a:latin typeface="Arial" charset="0"/>
            </a:endParaRPr>
          </a:p>
        </p:txBody>
      </p:sp>
      <p:sp>
        <p:nvSpPr>
          <p:cNvPr id="12" name="Oval 31"/>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fontAlgn="auto" hangingPunct="1">
              <a:spcBef>
                <a:spcPts val="0"/>
              </a:spcBef>
              <a:spcAft>
                <a:spcPts val="0"/>
              </a:spcAft>
              <a:defRPr/>
            </a:pPr>
            <a:endParaRPr lang="uk-UA" sz="2000" dirty="0">
              <a:latin typeface="Arial" charset="0"/>
            </a:endParaRPr>
          </a:p>
        </p:txBody>
      </p:sp>
      <p:cxnSp>
        <p:nvCxnSpPr>
          <p:cNvPr id="4105" name="AutoShape 26"/>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4106" name="Прямоугольник 19"/>
          <p:cNvSpPr>
            <a:spLocks noChangeArrowheads="1"/>
          </p:cNvSpPr>
          <p:nvPr/>
        </p:nvSpPr>
        <p:spPr bwMode="auto">
          <a:xfrm>
            <a:off x="642937" y="115888"/>
            <a:ext cx="78581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uk-UA" sz="2400" b="1" dirty="0">
                <a:solidFill>
                  <a:schemeClr val="bg1"/>
                </a:solidFill>
                <a:latin typeface="Arial Narrow" panose="020B0606020202030204" pitchFamily="34" charset="0"/>
              </a:rPr>
              <a:t> Задачі дослідження</a:t>
            </a:r>
            <a:endParaRPr lang="ru-RU" sz="2400" b="1" dirty="0">
              <a:solidFill>
                <a:schemeClr val="bg1"/>
              </a:solidFill>
              <a:latin typeface="Arial Narrow" panose="020B0606020202030204" pitchFamily="34" charset="0"/>
            </a:endParaRPr>
          </a:p>
          <a:p>
            <a:pPr algn="ctr" eaLnBrk="1" hangingPunct="1"/>
            <a:endParaRPr lang="ru-RU" sz="2400" b="1" dirty="0">
              <a:solidFill>
                <a:schemeClr val="bg1"/>
              </a:solidFill>
              <a:latin typeface="Arial Narrow" panose="020B0606020202030204" pitchFamily="34" charset="0"/>
            </a:endParaRPr>
          </a:p>
          <a:p>
            <a:pPr algn="ctr" eaLnBrk="1" hangingPunct="1"/>
            <a:endParaRPr lang="uk-UA" altLang="ru-RU" b="1" dirty="0">
              <a:solidFill>
                <a:schemeClr val="bg1"/>
              </a:solidFill>
              <a:latin typeface="Arial Narrow" panose="020B0606020202030204" pitchFamily="34" charset="0"/>
            </a:endParaRPr>
          </a:p>
        </p:txBody>
      </p:sp>
      <p:pic>
        <p:nvPicPr>
          <p:cNvPr id="410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6032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Заголовок 1"/>
          <p:cNvSpPr txBox="1">
            <a:spLocks/>
          </p:cNvSpPr>
          <p:nvPr/>
        </p:nvSpPr>
        <p:spPr>
          <a:xfrm>
            <a:off x="292193" y="1134382"/>
            <a:ext cx="8559614" cy="5077506"/>
          </a:xfrm>
          <a:prstGeom prst="rect">
            <a:avLst/>
          </a:prstGeom>
          <a:noFill/>
        </p:spPr>
        <p:txBody>
          <a:bodyPr vert="horz" anchor="t">
            <a:noAutofit/>
          </a:bodyPr>
          <a:lstStyle/>
          <a:p>
            <a:pPr marL="342900" lvl="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аналіз процесу рекогностування місцевості для вибору позиції для розгортання військ;</a:t>
            </a:r>
          </a:p>
          <a:p>
            <a:pPr marL="342900" lvl="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запропонування узагальненої структурної схеми та алгоритму роботи модуля для автоматизації процесу проведення рекогностування для вибору позиції розгортання військ;</a:t>
            </a:r>
          </a:p>
          <a:p>
            <a:pPr marL="342900" lvl="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опис особливостей програмної реалізації модуля для автоматизації процесу проведення рекогностування;</a:t>
            </a:r>
          </a:p>
          <a:p>
            <a:pPr marL="34290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огляд сучасних інформаційних технологій, необхідних для створення і використання  доповненої реальності</a:t>
            </a:r>
          </a:p>
          <a:p>
            <a:pPr marL="342900" lvl="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інтегрувати </a:t>
            </a:r>
            <a:r>
              <a:rPr lang="uk-UA" sz="2200" dirty="0" err="1">
                <a:latin typeface="Times New Roman" panose="02020603050405020304" pitchFamily="18" charset="0"/>
                <a:cs typeface="Times New Roman" panose="02020603050405020304" pitchFamily="18" charset="0"/>
              </a:rPr>
              <a:t>геопросторові</a:t>
            </a:r>
            <a:r>
              <a:rPr lang="uk-UA" sz="2200" dirty="0">
                <a:latin typeface="Times New Roman" panose="02020603050405020304" pitchFamily="18" charset="0"/>
                <a:cs typeface="Times New Roman" panose="02020603050405020304" pitchFamily="18" charset="0"/>
              </a:rPr>
              <a:t> дані та </a:t>
            </a:r>
            <a:r>
              <a:rPr lang="en-GB" sz="2200" dirty="0">
                <a:latin typeface="Times New Roman" panose="02020603050405020304" pitchFamily="18" charset="0"/>
                <a:cs typeface="Times New Roman" panose="02020603050405020304" pitchFamily="18" charset="0"/>
              </a:rPr>
              <a:t>AR-</a:t>
            </a:r>
            <a:r>
              <a:rPr lang="uk-UA" sz="2200" dirty="0">
                <a:latin typeface="Times New Roman" panose="02020603050405020304" pitchFamily="18" charset="0"/>
                <a:cs typeface="Times New Roman" panose="02020603050405020304" pitchFamily="18" charset="0"/>
              </a:rPr>
              <a:t>технології для точного відображення місцевості та об'єктів в реальному часі;</a:t>
            </a:r>
          </a:p>
          <a:p>
            <a:pPr marL="342900" lvl="0" indent="-342900" algn="just">
              <a:spcAft>
                <a:spcPts val="1200"/>
              </a:spcAft>
              <a:buBlip>
                <a:blip r:embed="rId4">
                  <a:extLst>
                    <a:ext uri="{96DAC541-7B7A-43D3-8B79-37D633B846F1}">
                      <asvg:svgBlip xmlns:asvg="http://schemas.microsoft.com/office/drawing/2016/SVG/main" r:embed="rId5"/>
                    </a:ext>
                  </a:extLst>
                </a:blip>
              </a:buBlip>
            </a:pPr>
            <a:r>
              <a:rPr lang="uk-UA" sz="2200" dirty="0">
                <a:latin typeface="Times New Roman" panose="02020603050405020304" pitchFamily="18" charset="0"/>
                <a:cs typeface="Times New Roman" panose="02020603050405020304" pitchFamily="18" charset="0"/>
              </a:rPr>
              <a:t>аналіз ефективності роботи запропонованого програмного модуля.</a:t>
            </a:r>
          </a:p>
        </p:txBody>
      </p:sp>
      <p:sp>
        <p:nvSpPr>
          <p:cNvPr id="3" name="Місце для номера слайда 2"/>
          <p:cNvSpPr>
            <a:spLocks noGrp="1"/>
          </p:cNvSpPr>
          <p:nvPr>
            <p:ph type="sldNum" sz="quarter" idx="12"/>
          </p:nvPr>
        </p:nvSpPr>
        <p:spPr/>
        <p:txBody>
          <a:bodyPr/>
          <a:lstStyle/>
          <a:p>
            <a:fld id="{2355858E-AC7E-4301-B07C-34C8DC4536EC}" type="slidenum">
              <a:rPr lang="uk-UA" altLang="ru-RU" smtClean="0"/>
              <a:pPr/>
              <a:t>5</a:t>
            </a:fld>
            <a:endParaRPr lang="uk-UA" altLang="ru-RU" dirty="0"/>
          </a:p>
        </p:txBody>
      </p:sp>
      <p:sp>
        <p:nvSpPr>
          <p:cNvPr id="4" name="Text Box 32">
            <a:extLst>
              <a:ext uri="{FF2B5EF4-FFF2-40B4-BE49-F238E27FC236}">
                <a16:creationId xmlns:a16="http://schemas.microsoft.com/office/drawing/2014/main" id="{529963E5-C66E-51EF-8A75-8EA176EDE23F}"/>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5</a:t>
            </a:r>
          </a:p>
        </p:txBody>
      </p:sp>
    </p:spTree>
    <p:extLst>
      <p:ext uri="{BB962C8B-B14F-4D97-AF65-F5344CB8AC3E}">
        <p14:creationId xmlns:p14="http://schemas.microsoft.com/office/powerpoint/2010/main" val="110702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9F78-89EB-262D-9CC8-9D2A7E39F02C}"/>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80FCB7BC-96CE-F4EA-E548-14AD69FC63E7}"/>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0B2398A3-7AFF-9FC0-EE5B-6F7E22CEB1EC}"/>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5C812E01-9E66-9518-2DD7-880007D2C890}"/>
              </a:ext>
            </a:extLst>
          </p:cNvPr>
          <p:cNvSpPr txBox="1">
            <a:spLocks noChangeArrowheads="1"/>
          </p:cNvSpPr>
          <p:nvPr/>
        </p:nvSpPr>
        <p:spPr bwMode="auto">
          <a:xfrm>
            <a:off x="8720138" y="188913"/>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6</a:t>
            </a:r>
          </a:p>
        </p:txBody>
      </p:sp>
      <p:cxnSp>
        <p:nvCxnSpPr>
          <p:cNvPr id="5129" name="AutoShape 26">
            <a:extLst>
              <a:ext uri="{FF2B5EF4-FFF2-40B4-BE49-F238E27FC236}">
                <a16:creationId xmlns:a16="http://schemas.microsoft.com/office/drawing/2014/main" id="{DB880B78-EB86-B040-FD2E-6332DC26A3FA}"/>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DC690CAD-C9E5-BDC3-9F25-A7BA505B0A0E}"/>
              </a:ext>
            </a:extLst>
          </p:cNvPr>
          <p:cNvSpPr>
            <a:spLocks noChangeArrowheads="1"/>
          </p:cNvSpPr>
          <p:nvPr/>
        </p:nvSpPr>
        <p:spPr bwMode="auto">
          <a:xfrm>
            <a:off x="693738" y="74028"/>
            <a:ext cx="7858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800" b="1" dirty="0">
                <a:solidFill>
                  <a:srgbClr val="FFFFFF"/>
                </a:solidFill>
                <a:latin typeface="Times New Roman" pitchFamily="18" charset="0"/>
                <a:cs typeface="Times New Roman" pitchFamily="18" charset="0"/>
              </a:rPr>
              <a:t>Рекогностування</a:t>
            </a:r>
            <a:endParaRPr lang="uk-UA" altLang="ru-RU" sz="28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F2ED9B81-0C95-EDAC-9357-324D653EAF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624C755-5447-115B-BEB1-F1C10C0ECB79}"/>
              </a:ext>
            </a:extLst>
          </p:cNvPr>
          <p:cNvSpPr txBox="1"/>
          <p:nvPr/>
        </p:nvSpPr>
        <p:spPr>
          <a:xfrm>
            <a:off x="4478505" y="894278"/>
            <a:ext cx="4494557" cy="2806987"/>
          </a:xfrm>
          <a:prstGeom prst="rect">
            <a:avLst/>
          </a:prstGeom>
          <a:noFill/>
        </p:spPr>
        <p:txBody>
          <a:bodyPr wrap="square">
            <a:spAutoFit/>
          </a:bodyPr>
          <a:lstStyle/>
          <a:p>
            <a:pPr indent="450215" algn="just">
              <a:lnSpc>
                <a:spcPct val="150000"/>
              </a:lnSpc>
            </a:pP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Рекогностування</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 - це систематичний процес збору, обробки, аналізу та використання інформації про </a:t>
            </a: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місцевість</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 та ворога, його розташування, збройні сили, ресурси та інші стратегічно важливі аспекти. </a:t>
            </a:r>
            <a:endParaRPr lang="en-UA"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7E3E04E-B0C0-F826-70B9-96DAC4C4B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38" y="1038740"/>
            <a:ext cx="4126187" cy="25790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DB98E86-DDA0-ADC7-6081-3E6CC28AAAAB}"/>
              </a:ext>
            </a:extLst>
          </p:cNvPr>
          <p:cNvSpPr txBox="1"/>
          <p:nvPr/>
        </p:nvSpPr>
        <p:spPr>
          <a:xfrm>
            <a:off x="170938" y="4067519"/>
            <a:ext cx="8707760" cy="2345322"/>
          </a:xfrm>
          <a:prstGeom prst="rect">
            <a:avLst/>
          </a:prstGeom>
          <a:noFill/>
        </p:spPr>
        <p:txBody>
          <a:bodyPr wrap="square">
            <a:spAutoFit/>
          </a:bodyPr>
          <a:lstStyle/>
          <a:p>
            <a:pPr indent="450215" algn="just">
              <a:lnSpc>
                <a:spcPct val="150000"/>
              </a:lnSpc>
            </a:pP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Рекогностування підрозділу перед виконанням бойового завдання може бути </a:t>
            </a: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тактичним </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(ворог) або </a:t>
            </a:r>
            <a:r>
              <a:rPr lang="uk-UA" sz="2000" b="1" dirty="0" err="1">
                <a:effectLst/>
                <a:latin typeface="Times New Roman" panose="02020603050405020304" pitchFamily="18" charset="0"/>
                <a:ea typeface="Calibri" panose="020F0502020204030204" pitchFamily="34" charset="0"/>
                <a:cs typeface="Times New Roman" panose="02020603050405020304" pitchFamily="18" charset="0"/>
              </a:rPr>
              <a:t>топографічно</a:t>
            </a: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-тактичним </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(місцевість) .</a:t>
            </a:r>
          </a:p>
          <a:p>
            <a:pPr indent="450215" algn="just">
              <a:lnSpc>
                <a:spcPct val="150000"/>
              </a:lnSpc>
            </a:pP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У кваліфікаційній роботі автоматизується саме </a:t>
            </a:r>
            <a:r>
              <a:rPr lang="uk-UA" sz="2000" dirty="0" err="1">
                <a:effectLst/>
                <a:latin typeface="Times New Roman" panose="02020603050405020304" pitchFamily="18" charset="0"/>
                <a:ea typeface="Calibri" panose="020F0502020204030204" pitchFamily="34" charset="0"/>
                <a:cs typeface="Times New Roman" panose="02020603050405020304" pitchFamily="18" charset="0"/>
              </a:rPr>
              <a:t>топографічно</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-тактична рекогностування. Це дозволяє командиру підрозділу отримати необхідну інформацію про місцевість в зручний і швидкий спосіб. </a:t>
            </a:r>
            <a:endParaRPr lang="en-UA"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2519C594-1A18-A183-9088-E37889E6560A}"/>
              </a:ext>
            </a:extLst>
          </p:cNvPr>
          <p:cNvCxnSpPr>
            <a:cxnSpLocks/>
          </p:cNvCxnSpPr>
          <p:nvPr/>
        </p:nvCxnSpPr>
        <p:spPr>
          <a:xfrm>
            <a:off x="-47183" y="3919931"/>
            <a:ext cx="10829064" cy="0"/>
          </a:xfrm>
          <a:prstGeom prst="line">
            <a:avLst/>
          </a:prstGeom>
          <a:ln w="31750">
            <a:solidFill>
              <a:srgbClr val="1C3D67"/>
            </a:solidFill>
          </a:ln>
        </p:spPr>
        <p:style>
          <a:lnRef idx="1">
            <a:schemeClr val="accent1"/>
          </a:lnRef>
          <a:fillRef idx="0">
            <a:schemeClr val="accent1"/>
          </a:fillRef>
          <a:effectRef idx="0">
            <a:schemeClr val="accent1"/>
          </a:effectRef>
          <a:fontRef idx="minor">
            <a:schemeClr val="tx1"/>
          </a:fontRef>
        </p:style>
      </p:cxnSp>
      <p:pic>
        <p:nvPicPr>
          <p:cNvPr id="19" name="Graphic 18" descr="Lightning bolt with solid fill">
            <a:extLst>
              <a:ext uri="{FF2B5EF4-FFF2-40B4-BE49-F238E27FC236}">
                <a16:creationId xmlns:a16="http://schemas.microsoft.com/office/drawing/2014/main" id="{A51DCC06-529E-3DC3-EB23-BF6A255A56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7636" y="3757241"/>
            <a:ext cx="331630" cy="331630"/>
          </a:xfrm>
          <a:prstGeom prst="rect">
            <a:avLst/>
          </a:prstGeom>
        </p:spPr>
      </p:pic>
    </p:spTree>
    <p:extLst>
      <p:ext uri="{BB962C8B-B14F-4D97-AF65-F5344CB8AC3E}">
        <p14:creationId xmlns:p14="http://schemas.microsoft.com/office/powerpoint/2010/main" val="268823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1E9F1-6844-BC03-6F0A-0A09B3087A98}"/>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3890D15C-0781-912B-A649-78921E0CBDCC}"/>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22185698-1F5B-65B1-A982-D643C0DEAA20}"/>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34C51EEC-F188-00F1-2606-68EF2482C7BF}"/>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7</a:t>
            </a:r>
          </a:p>
        </p:txBody>
      </p:sp>
      <p:cxnSp>
        <p:nvCxnSpPr>
          <p:cNvPr id="5129" name="AutoShape 26">
            <a:extLst>
              <a:ext uri="{FF2B5EF4-FFF2-40B4-BE49-F238E27FC236}">
                <a16:creationId xmlns:a16="http://schemas.microsoft.com/office/drawing/2014/main" id="{E98979DE-F245-2026-FDCD-BBA33636ED38}"/>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A425C635-C0C1-1F45-820D-638DC3A0FA09}"/>
              </a:ext>
            </a:extLst>
          </p:cNvPr>
          <p:cNvSpPr>
            <a:spLocks noChangeArrowheads="1"/>
          </p:cNvSpPr>
          <p:nvPr/>
        </p:nvSpPr>
        <p:spPr bwMode="auto">
          <a:xfrm>
            <a:off x="720247" y="113722"/>
            <a:ext cx="7858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400" b="1" dirty="0" err="1">
                <a:solidFill>
                  <a:srgbClr val="FFFFFF"/>
                </a:solidFill>
                <a:latin typeface="Times New Roman" pitchFamily="18" charset="0"/>
                <a:cs typeface="Times New Roman" pitchFamily="18" charset="0"/>
              </a:rPr>
              <a:t>Методи</a:t>
            </a:r>
            <a:r>
              <a:rPr lang="ru-RU" altLang="ru-RU" sz="2400" b="1" dirty="0">
                <a:solidFill>
                  <a:srgbClr val="FFFFFF"/>
                </a:solidFill>
                <a:latin typeface="Times New Roman" pitchFamily="18" charset="0"/>
                <a:cs typeface="Times New Roman" pitchFamily="18" charset="0"/>
              </a:rPr>
              <a:t> рекогностування та </a:t>
            </a:r>
            <a:r>
              <a:rPr lang="ru-RU" altLang="ru-RU" sz="2400" b="1" dirty="0" err="1">
                <a:solidFill>
                  <a:srgbClr val="FFFFFF"/>
                </a:solidFill>
                <a:latin typeface="Times New Roman" pitchFamily="18" charset="0"/>
                <a:cs typeface="Times New Roman" pitchFamily="18" charset="0"/>
              </a:rPr>
              <a:t>їх</a:t>
            </a:r>
            <a:r>
              <a:rPr lang="ru-RU" altLang="ru-RU" sz="2400" b="1" dirty="0">
                <a:solidFill>
                  <a:srgbClr val="FFFFFF"/>
                </a:solidFill>
                <a:latin typeface="Times New Roman" pitchFamily="18" charset="0"/>
                <a:cs typeface="Times New Roman" pitchFamily="18" charset="0"/>
              </a:rPr>
              <a:t> </a:t>
            </a:r>
            <a:r>
              <a:rPr lang="ru-RU" altLang="ru-RU" sz="2400" b="1" dirty="0" err="1">
                <a:solidFill>
                  <a:srgbClr val="FFFFFF"/>
                </a:solidFill>
                <a:latin typeface="Times New Roman" pitchFamily="18" charset="0"/>
                <a:cs typeface="Times New Roman" pitchFamily="18" charset="0"/>
              </a:rPr>
              <a:t>недоліки</a:t>
            </a:r>
            <a:endParaRPr lang="uk-UA" altLang="ru-RU" sz="24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11A01EEF-97E1-CAB8-3E2E-75DC5401D3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B6CFEB9-1B6A-0AA1-3CFF-BA13F55FCDC4}"/>
              </a:ext>
            </a:extLst>
          </p:cNvPr>
          <p:cNvSpPr txBox="1"/>
          <p:nvPr/>
        </p:nvSpPr>
        <p:spPr>
          <a:xfrm>
            <a:off x="218120" y="762985"/>
            <a:ext cx="8862380" cy="498663"/>
          </a:xfrm>
          <a:prstGeom prst="rect">
            <a:avLst/>
          </a:prstGeom>
          <a:noFill/>
        </p:spPr>
        <p:txBody>
          <a:bodyPr wrap="square">
            <a:spAutoFit/>
          </a:bodyPr>
          <a:lstStyle/>
          <a:p>
            <a:pPr indent="450215" algn="just">
              <a:lnSpc>
                <a:spcPct val="150000"/>
              </a:lnSpc>
            </a:pP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Рекогностування з використанням </a:t>
            </a: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БПЛА</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A"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5069EC3-2BB0-842E-F033-B3246D346D45}"/>
              </a:ext>
            </a:extLst>
          </p:cNvPr>
          <p:cNvSpPr txBox="1"/>
          <p:nvPr/>
        </p:nvSpPr>
        <p:spPr>
          <a:xfrm>
            <a:off x="218121" y="2999446"/>
            <a:ext cx="8707760" cy="498663"/>
          </a:xfrm>
          <a:prstGeom prst="rect">
            <a:avLst/>
          </a:prstGeom>
          <a:noFill/>
        </p:spPr>
        <p:txBody>
          <a:bodyPr wrap="square">
            <a:spAutoFit/>
          </a:bodyPr>
          <a:lstStyle/>
          <a:p>
            <a:pPr indent="450215" algn="ctr">
              <a:lnSpc>
                <a:spcPct val="150000"/>
              </a:lnSpc>
            </a:pPr>
            <a:r>
              <a:rPr lang="uk-UA" sz="2000" b="1" dirty="0">
                <a:effectLst/>
                <a:latin typeface="Times New Roman" panose="02020603050405020304" pitchFamily="18" charset="0"/>
                <a:ea typeface="Calibri" panose="020F0502020204030204" pitchFamily="34" charset="0"/>
                <a:cs typeface="Times New Roman" panose="02020603050405020304" pitchFamily="18" charset="0"/>
              </a:rPr>
              <a:t>Традиційний</a:t>
            </a:r>
            <a:r>
              <a:rPr lang="uk-UA" sz="2000" dirty="0">
                <a:effectLst/>
                <a:latin typeface="Times New Roman" panose="02020603050405020304" pitchFamily="18" charset="0"/>
                <a:ea typeface="Calibri" panose="020F0502020204030204" pitchFamily="34" charset="0"/>
                <a:cs typeface="Times New Roman" panose="02020603050405020304" pitchFamily="18" charset="0"/>
              </a:rPr>
              <a:t> метод рекогностування:</a:t>
            </a:r>
            <a:endParaRPr lang="en-UA"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675A1BE6-8337-0232-4856-B92FB780E1BB}"/>
              </a:ext>
            </a:extLst>
          </p:cNvPr>
          <p:cNvCxnSpPr>
            <a:cxnSpLocks/>
          </p:cNvCxnSpPr>
          <p:nvPr/>
        </p:nvCxnSpPr>
        <p:spPr>
          <a:xfrm>
            <a:off x="0" y="2996320"/>
            <a:ext cx="9144001" cy="3125"/>
          </a:xfrm>
          <a:prstGeom prst="line">
            <a:avLst/>
          </a:prstGeom>
          <a:ln w="31750">
            <a:solidFill>
              <a:srgbClr val="1C3D67"/>
            </a:solidFill>
          </a:ln>
        </p:spPr>
        <p:style>
          <a:lnRef idx="1">
            <a:schemeClr val="accent1"/>
          </a:lnRef>
          <a:fillRef idx="0">
            <a:schemeClr val="accent1"/>
          </a:fillRef>
          <a:effectRef idx="0">
            <a:schemeClr val="accent1"/>
          </a:effectRef>
          <a:fontRef idx="minor">
            <a:schemeClr val="tx1"/>
          </a:fontRef>
        </p:style>
      </p:cxnSp>
      <p:pic>
        <p:nvPicPr>
          <p:cNvPr id="19" name="Graphic 18" descr="Lightning bolt with solid fill">
            <a:extLst>
              <a:ext uri="{FF2B5EF4-FFF2-40B4-BE49-F238E27FC236}">
                <a16:creationId xmlns:a16="http://schemas.microsoft.com/office/drawing/2014/main" id="{49635331-3EFD-73E9-F329-AC27D20C6C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4819" y="2833630"/>
            <a:ext cx="331630" cy="331630"/>
          </a:xfrm>
          <a:prstGeom prst="rect">
            <a:avLst/>
          </a:prstGeom>
        </p:spPr>
      </p:pic>
      <p:sp>
        <p:nvSpPr>
          <p:cNvPr id="2" name="Rectangle 2">
            <a:extLst>
              <a:ext uri="{FF2B5EF4-FFF2-40B4-BE49-F238E27FC236}">
                <a16:creationId xmlns:a16="http://schemas.microsoft.com/office/drawing/2014/main" id="{CA91F37D-0991-0E56-E6E5-4E935DCDCE98}"/>
              </a:ext>
            </a:extLst>
          </p:cNvPr>
          <p:cNvSpPr>
            <a:spLocks noChangeArrowheads="1"/>
          </p:cNvSpPr>
          <p:nvPr/>
        </p:nvSpPr>
        <p:spPr bwMode="auto">
          <a:xfrm flipV="1">
            <a:off x="1114304" y="-1204849"/>
            <a:ext cx="37421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A"/>
          </a:p>
        </p:txBody>
      </p:sp>
      <p:pic>
        <p:nvPicPr>
          <p:cNvPr id="2049" name="Picture 1" descr="Квадрокоптер DJI Mavic 3T (CP.EN.00000415.01)">
            <a:extLst>
              <a:ext uri="{FF2B5EF4-FFF2-40B4-BE49-F238E27FC236}">
                <a16:creationId xmlns:a16="http://schemas.microsoft.com/office/drawing/2014/main" id="{C15154B0-EB8C-07FF-9A6C-3B1A1DD6338F}"/>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t="21862" b="22145"/>
          <a:stretch>
            <a:fillRect/>
          </a:stretch>
        </p:blipFill>
        <p:spPr bwMode="auto">
          <a:xfrm>
            <a:off x="1184642" y="1261648"/>
            <a:ext cx="2729187" cy="1528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PD-2 — Вікіпедія">
            <a:extLst>
              <a:ext uri="{FF2B5EF4-FFF2-40B4-BE49-F238E27FC236}">
                <a16:creationId xmlns:a16="http://schemas.microsoft.com/office/drawing/2014/main" id="{B9478C82-20D7-4E84-3CF1-FF3E9679FF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747" b="9962"/>
          <a:stretch/>
        </p:blipFill>
        <p:spPr bwMode="auto">
          <a:xfrm>
            <a:off x="5030584" y="1212584"/>
            <a:ext cx="3356449" cy="1586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8" name="Picture 10" descr="Чому для ТрО час стати ЗСУ | Громадський рух ЧЕСНО">
            <a:extLst>
              <a:ext uri="{FF2B5EF4-FFF2-40B4-BE49-F238E27FC236}">
                <a16:creationId xmlns:a16="http://schemas.microsoft.com/office/drawing/2014/main" id="{0A56CF49-9F61-7A16-6D3F-16C16B53B62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170" b="17370"/>
          <a:stretch/>
        </p:blipFill>
        <p:spPr bwMode="auto">
          <a:xfrm>
            <a:off x="1389655" y="3547753"/>
            <a:ext cx="6605849" cy="29132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32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2C77E-15DC-18E7-900B-8481FA52ACE8}"/>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D7EB37FC-8A4B-5692-DD7A-083B564D508B}"/>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A275C2C7-08F6-478C-B20B-318B121B875D}"/>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4FD0D70B-1F95-D58B-7482-BE8B2DE89FDE}"/>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8</a:t>
            </a:r>
          </a:p>
        </p:txBody>
      </p:sp>
      <p:cxnSp>
        <p:nvCxnSpPr>
          <p:cNvPr id="5129" name="AutoShape 26">
            <a:extLst>
              <a:ext uri="{FF2B5EF4-FFF2-40B4-BE49-F238E27FC236}">
                <a16:creationId xmlns:a16="http://schemas.microsoft.com/office/drawing/2014/main" id="{909F0455-1816-640B-62D9-4E5CD1FA2136}"/>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7EEA6D48-9173-1B91-33AC-9F6441B619CF}"/>
              </a:ext>
            </a:extLst>
          </p:cNvPr>
          <p:cNvSpPr>
            <a:spLocks noChangeArrowheads="1"/>
          </p:cNvSpPr>
          <p:nvPr/>
        </p:nvSpPr>
        <p:spPr bwMode="auto">
          <a:xfrm>
            <a:off x="693738" y="74028"/>
            <a:ext cx="7858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2800" b="1" dirty="0" err="1">
                <a:solidFill>
                  <a:srgbClr val="FFFFFF"/>
                </a:solidFill>
                <a:latin typeface="Times New Roman" pitchFamily="18" charset="0"/>
                <a:cs typeface="Times New Roman" pitchFamily="18" charset="0"/>
              </a:rPr>
              <a:t>Висновок</a:t>
            </a:r>
            <a:r>
              <a:rPr lang="ru-RU" altLang="ru-RU" sz="2800" b="1" dirty="0">
                <a:solidFill>
                  <a:srgbClr val="FFFFFF"/>
                </a:solidFill>
                <a:latin typeface="Times New Roman" pitchFamily="18" charset="0"/>
                <a:cs typeface="Times New Roman" pitchFamily="18" charset="0"/>
              </a:rPr>
              <a:t> </a:t>
            </a:r>
            <a:r>
              <a:rPr lang="ru-RU" altLang="ru-RU" sz="2800" b="1" dirty="0" err="1">
                <a:solidFill>
                  <a:srgbClr val="FFFFFF"/>
                </a:solidFill>
                <a:latin typeface="Times New Roman" pitchFamily="18" charset="0"/>
                <a:cs typeface="Times New Roman" pitchFamily="18" charset="0"/>
              </a:rPr>
              <a:t>щодо</a:t>
            </a:r>
            <a:r>
              <a:rPr lang="ru-RU" altLang="ru-RU" sz="2800" b="1" dirty="0">
                <a:solidFill>
                  <a:srgbClr val="FFFFFF"/>
                </a:solidFill>
                <a:latin typeface="Times New Roman" pitchFamily="18" charset="0"/>
                <a:cs typeface="Times New Roman" pitchFamily="18" charset="0"/>
              </a:rPr>
              <a:t> </a:t>
            </a:r>
            <a:r>
              <a:rPr lang="ru-RU" altLang="ru-RU" sz="2800" b="1" dirty="0" err="1">
                <a:solidFill>
                  <a:srgbClr val="FFFFFF"/>
                </a:solidFill>
                <a:latin typeface="Times New Roman" pitchFamily="18" charset="0"/>
                <a:cs typeface="Times New Roman" pitchFamily="18" charset="0"/>
              </a:rPr>
              <a:t>вирішення</a:t>
            </a:r>
            <a:r>
              <a:rPr lang="ru-RU" altLang="ru-RU" sz="2800" b="1" dirty="0">
                <a:solidFill>
                  <a:srgbClr val="FFFFFF"/>
                </a:solidFill>
                <a:latin typeface="Times New Roman" pitchFamily="18" charset="0"/>
                <a:cs typeface="Times New Roman" pitchFamily="18" charset="0"/>
              </a:rPr>
              <a:t> </a:t>
            </a:r>
            <a:r>
              <a:rPr lang="ru-RU" altLang="ru-RU" sz="2800" b="1" dirty="0" err="1">
                <a:solidFill>
                  <a:srgbClr val="FFFFFF"/>
                </a:solidFill>
                <a:latin typeface="Times New Roman" pitchFamily="18" charset="0"/>
                <a:cs typeface="Times New Roman" pitchFamily="18" charset="0"/>
              </a:rPr>
              <a:t>недоліків</a:t>
            </a:r>
            <a:endParaRPr lang="uk-UA" altLang="ru-RU" sz="28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851BB412-063F-1B28-3AA7-0F1DB52CEF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F8F86FB-E261-F3E8-F996-D393698F6377}"/>
              </a:ext>
            </a:extLst>
          </p:cNvPr>
          <p:cNvSpPr txBox="1"/>
          <p:nvPr/>
        </p:nvSpPr>
        <p:spPr>
          <a:xfrm>
            <a:off x="170939" y="894278"/>
            <a:ext cx="8802124" cy="1953868"/>
          </a:xfrm>
          <a:prstGeom prst="rect">
            <a:avLst/>
          </a:prstGeom>
          <a:noFill/>
        </p:spPr>
        <p:txBody>
          <a:bodyPr wrap="square">
            <a:spAutoFit/>
          </a:bodyPr>
          <a:lstStyle/>
          <a:p>
            <a:pPr indent="450215" algn="just">
              <a:lnSpc>
                <a:spcPct val="150000"/>
              </a:lnSpc>
            </a:pPr>
            <a:r>
              <a:rPr lang="uk-UA" sz="2800" dirty="0">
                <a:effectLst/>
                <a:latin typeface="Times New Roman" panose="02020603050405020304" pitchFamily="18" charset="0"/>
                <a:ea typeface="Calibri" panose="020F0502020204030204" pitchFamily="34" charset="0"/>
                <a:cs typeface="Times New Roman" panose="02020603050405020304" pitchFamily="18" charset="0"/>
              </a:rPr>
              <a:t>На основі зазначених недоліків було </a:t>
            </a:r>
            <a:r>
              <a:rPr lang="uk-UA" sz="2800" dirty="0">
                <a:latin typeface="Times New Roman" panose="02020603050405020304" pitchFamily="18" charset="0"/>
                <a:ea typeface="Calibri" panose="020F0502020204030204" pitchFamily="34" charset="0"/>
                <a:cs typeface="Times New Roman" panose="02020603050405020304" pitchFamily="18" charset="0"/>
              </a:rPr>
              <a:t>зроблено висновок про автоматизацію традиційного підходу до рекогностування.</a:t>
            </a:r>
            <a:endParaRPr lang="en-UA"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EC609850-6CBC-76BA-32F1-4F102E3417C7}"/>
              </a:ext>
            </a:extLst>
          </p:cNvPr>
          <p:cNvCxnSpPr>
            <a:cxnSpLocks/>
          </p:cNvCxnSpPr>
          <p:nvPr/>
        </p:nvCxnSpPr>
        <p:spPr>
          <a:xfrm>
            <a:off x="-63501" y="3010836"/>
            <a:ext cx="9144001" cy="3125"/>
          </a:xfrm>
          <a:prstGeom prst="line">
            <a:avLst/>
          </a:prstGeom>
          <a:ln w="31750">
            <a:solidFill>
              <a:srgbClr val="1C3D67"/>
            </a:solidFill>
          </a:ln>
        </p:spPr>
        <p:style>
          <a:lnRef idx="1">
            <a:schemeClr val="accent1"/>
          </a:lnRef>
          <a:fillRef idx="0">
            <a:schemeClr val="accent1"/>
          </a:fillRef>
          <a:effectRef idx="0">
            <a:schemeClr val="accent1"/>
          </a:effectRef>
          <a:fontRef idx="minor">
            <a:schemeClr val="tx1"/>
          </a:fontRef>
        </p:style>
      </p:cxnSp>
      <p:pic>
        <p:nvPicPr>
          <p:cNvPr id="19" name="Graphic 18" descr="Lightning bolt with solid fill">
            <a:extLst>
              <a:ext uri="{FF2B5EF4-FFF2-40B4-BE49-F238E27FC236}">
                <a16:creationId xmlns:a16="http://schemas.microsoft.com/office/drawing/2014/main" id="{C30DC569-04BA-D0C3-D39E-144A66440F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1318" y="2848146"/>
            <a:ext cx="331630" cy="331630"/>
          </a:xfrm>
          <a:prstGeom prst="rect">
            <a:avLst/>
          </a:prstGeom>
        </p:spPr>
      </p:pic>
      <p:sp>
        <p:nvSpPr>
          <p:cNvPr id="3" name="TextBox 2">
            <a:extLst>
              <a:ext uri="{FF2B5EF4-FFF2-40B4-BE49-F238E27FC236}">
                <a16:creationId xmlns:a16="http://schemas.microsoft.com/office/drawing/2014/main" id="{BAB43E1D-6F7C-AB89-2216-6E40CE5D2A0E}"/>
              </a:ext>
            </a:extLst>
          </p:cNvPr>
          <p:cNvSpPr txBox="1"/>
          <p:nvPr/>
        </p:nvSpPr>
        <p:spPr>
          <a:xfrm>
            <a:off x="94021" y="3176651"/>
            <a:ext cx="4367298" cy="3246530"/>
          </a:xfrm>
          <a:prstGeom prst="rect">
            <a:avLst/>
          </a:prstGeom>
          <a:noFill/>
        </p:spPr>
        <p:txBody>
          <a:bodyPr wrap="square">
            <a:spAutoFit/>
          </a:bodyPr>
          <a:lstStyle/>
          <a:p>
            <a:pPr indent="450215" algn="just">
              <a:lnSpc>
                <a:spcPct val="150000"/>
              </a:lnSpc>
            </a:pPr>
            <a:r>
              <a:rPr lang="uk-UA" sz="2800" dirty="0">
                <a:effectLst/>
                <a:latin typeface="Times New Roman" panose="02020603050405020304" pitchFamily="18" charset="0"/>
                <a:ea typeface="Calibri" panose="020F0502020204030204" pitchFamily="34" charset="0"/>
                <a:cs typeface="Times New Roman" panose="02020603050405020304" pitchFamily="18" charset="0"/>
              </a:rPr>
              <a:t>Одним із найперспективніших рішень які дозволяють використовувати </a:t>
            </a:r>
            <a:r>
              <a:rPr lang="uk-UA" sz="2800" b="1" dirty="0">
                <a:effectLst/>
                <a:latin typeface="Times New Roman" panose="02020603050405020304" pitchFamily="18" charset="0"/>
                <a:ea typeface="Calibri" panose="020F0502020204030204" pitchFamily="34" charset="0"/>
                <a:cs typeface="Times New Roman" panose="02020603050405020304" pitchFamily="18" charset="0"/>
              </a:rPr>
              <a:t>мобільні</a:t>
            </a:r>
            <a:r>
              <a:rPr lang="uk-UA" sz="2800" dirty="0">
                <a:effectLst/>
                <a:latin typeface="Times New Roman" panose="02020603050405020304" pitchFamily="18" charset="0"/>
                <a:ea typeface="Calibri" panose="020F0502020204030204" pitchFamily="34" charset="0"/>
                <a:cs typeface="Times New Roman" panose="02020603050405020304" pitchFamily="18" charset="0"/>
              </a:rPr>
              <a:t> пристрої</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2800" dirty="0">
                <a:effectLst/>
                <a:latin typeface="Times New Roman" panose="02020603050405020304" pitchFamily="18" charset="0"/>
                <a:ea typeface="Calibri" panose="020F0502020204030204" pitchFamily="34" charset="0"/>
                <a:cs typeface="Times New Roman" panose="02020603050405020304" pitchFamily="18" charset="0"/>
              </a:rPr>
              <a:t>  є технологія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AR</a:t>
            </a:r>
            <a:endParaRPr lang="en-UA"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MTI | Free Full-Text | Interactive Landscape Design and Flood Visualisation  in Augmented Reality">
            <a:extLst>
              <a:ext uri="{FF2B5EF4-FFF2-40B4-BE49-F238E27FC236}">
                <a16:creationId xmlns:a16="http://schemas.microsoft.com/office/drawing/2014/main" id="{300AECF3-B0E8-8576-09F6-B138231653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33" t="-734" r="40000" b="11531"/>
          <a:stretch/>
        </p:blipFill>
        <p:spPr bwMode="auto">
          <a:xfrm>
            <a:off x="4960301" y="3233655"/>
            <a:ext cx="3928905" cy="3435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17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1060-481C-76BE-7ECE-FDB8BD4C058F}"/>
            </a:ext>
          </a:extLst>
        </p:cNvPr>
        <p:cNvGrpSpPr/>
        <p:nvPr/>
      </p:nvGrpSpPr>
      <p:grpSpPr>
        <a:xfrm>
          <a:off x="0" y="0"/>
          <a:ext cx="0" cy="0"/>
          <a:chOff x="0" y="0"/>
          <a:chExt cx="0" cy="0"/>
        </a:xfrm>
      </p:grpSpPr>
      <p:sp>
        <p:nvSpPr>
          <p:cNvPr id="11" name="Rectangle 19">
            <a:extLst>
              <a:ext uri="{FF2B5EF4-FFF2-40B4-BE49-F238E27FC236}">
                <a16:creationId xmlns:a16="http://schemas.microsoft.com/office/drawing/2014/main" id="{BE816FC0-F7D3-D031-DAD9-592191373646}"/>
              </a:ext>
            </a:extLst>
          </p:cNvPr>
          <p:cNvSpPr>
            <a:spLocks noChangeArrowheads="1"/>
          </p:cNvSpPr>
          <p:nvPr/>
        </p:nvSpPr>
        <p:spPr bwMode="auto">
          <a:xfrm>
            <a:off x="0" y="1"/>
            <a:ext cx="9144000" cy="710214"/>
          </a:xfrm>
          <a:prstGeom prst="rect">
            <a:avLst/>
          </a:prstGeom>
          <a:solidFill>
            <a:schemeClr val="tx2">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a:lstStyle/>
          <a:p>
            <a:pPr fontAlgn="auto">
              <a:spcBef>
                <a:spcPts val="0"/>
              </a:spcBef>
              <a:spcAft>
                <a:spcPts val="0"/>
              </a:spcAft>
              <a:defRPr/>
            </a:pPr>
            <a:endParaRPr lang="ru-RU" sz="2000" dirty="0">
              <a:solidFill>
                <a:prstClr val="white"/>
              </a:solidFill>
              <a:latin typeface="Arial" charset="0"/>
            </a:endParaRPr>
          </a:p>
        </p:txBody>
      </p:sp>
      <p:sp>
        <p:nvSpPr>
          <p:cNvPr id="12" name="Oval 31">
            <a:extLst>
              <a:ext uri="{FF2B5EF4-FFF2-40B4-BE49-F238E27FC236}">
                <a16:creationId xmlns:a16="http://schemas.microsoft.com/office/drawing/2014/main" id="{E1E59D80-CE21-07EF-6192-3932DA965EAB}"/>
              </a:ext>
            </a:extLst>
          </p:cNvPr>
          <p:cNvSpPr>
            <a:spLocks noChangeArrowheads="1"/>
          </p:cNvSpPr>
          <p:nvPr/>
        </p:nvSpPr>
        <p:spPr bwMode="auto">
          <a:xfrm>
            <a:off x="8655050" y="115888"/>
            <a:ext cx="468313" cy="476250"/>
          </a:xfrm>
          <a:prstGeom prst="ellipse">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uk-UA" sz="2000" dirty="0">
              <a:solidFill>
                <a:prstClr val="white"/>
              </a:solidFill>
              <a:latin typeface="Arial" charset="0"/>
            </a:endParaRPr>
          </a:p>
        </p:txBody>
      </p:sp>
      <p:sp>
        <p:nvSpPr>
          <p:cNvPr id="5128" name="Text Box 32">
            <a:extLst>
              <a:ext uri="{FF2B5EF4-FFF2-40B4-BE49-F238E27FC236}">
                <a16:creationId xmlns:a16="http://schemas.microsoft.com/office/drawing/2014/main" id="{6D685669-B9B7-6695-90FF-B310659BCB32}"/>
              </a:ext>
            </a:extLst>
          </p:cNvPr>
          <p:cNvSpPr txBox="1">
            <a:spLocks noChangeArrowheads="1"/>
          </p:cNvSpPr>
          <p:nvPr/>
        </p:nvSpPr>
        <p:spPr bwMode="auto">
          <a:xfrm>
            <a:off x="8720138" y="18891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uk-UA" altLang="ru-RU" sz="1600" b="1" dirty="0">
                <a:solidFill>
                  <a:srgbClr val="FFFFFF"/>
                </a:solidFill>
                <a:latin typeface="Arial Narrow" pitchFamily="34" charset="0"/>
              </a:rPr>
              <a:t>9</a:t>
            </a:r>
          </a:p>
        </p:txBody>
      </p:sp>
      <p:cxnSp>
        <p:nvCxnSpPr>
          <p:cNvPr id="5129" name="AutoShape 26">
            <a:extLst>
              <a:ext uri="{FF2B5EF4-FFF2-40B4-BE49-F238E27FC236}">
                <a16:creationId xmlns:a16="http://schemas.microsoft.com/office/drawing/2014/main" id="{FF786418-0781-4145-5ACC-B53E28D57D88}"/>
              </a:ext>
            </a:extLst>
          </p:cNvPr>
          <p:cNvCxnSpPr>
            <a:cxnSpLocks noChangeShapeType="1"/>
          </p:cNvCxnSpPr>
          <p:nvPr/>
        </p:nvCxnSpPr>
        <p:spPr bwMode="auto">
          <a:xfrm>
            <a:off x="0" y="736600"/>
            <a:ext cx="9144000" cy="0"/>
          </a:xfrm>
          <a:prstGeom prst="straightConnector1">
            <a:avLst/>
          </a:prstGeom>
          <a:noFill/>
          <a:ln w="25400">
            <a:solidFill>
              <a:schemeClr val="bg1"/>
            </a:solidFill>
            <a:round/>
            <a:headEnd/>
            <a:tailEnd/>
          </a:ln>
          <a:extLst>
            <a:ext uri="{909E8E84-426E-40DD-AFC4-6F175D3DCCD1}">
              <a14:hiddenFill xmlns:a14="http://schemas.microsoft.com/office/drawing/2010/main">
                <a:noFill/>
              </a14:hiddenFill>
            </a:ext>
          </a:extLst>
        </p:spPr>
      </p:cxnSp>
      <p:sp>
        <p:nvSpPr>
          <p:cNvPr id="5133" name="Прямоугольник 19">
            <a:extLst>
              <a:ext uri="{FF2B5EF4-FFF2-40B4-BE49-F238E27FC236}">
                <a16:creationId xmlns:a16="http://schemas.microsoft.com/office/drawing/2014/main" id="{B2AD9BFE-6690-6ECF-C5C8-1A8D18DDCC0E}"/>
              </a:ext>
            </a:extLst>
          </p:cNvPr>
          <p:cNvSpPr>
            <a:spLocks noChangeArrowheads="1"/>
          </p:cNvSpPr>
          <p:nvPr/>
        </p:nvSpPr>
        <p:spPr bwMode="auto">
          <a:xfrm>
            <a:off x="709613" y="0"/>
            <a:ext cx="7858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ru-RU" altLang="ru-RU" sz="3200" b="1" dirty="0" err="1">
                <a:solidFill>
                  <a:srgbClr val="FFFFFF"/>
                </a:solidFill>
                <a:latin typeface="Times New Roman" pitchFamily="18" charset="0"/>
                <a:cs typeface="Times New Roman" pitchFamily="18" charset="0"/>
              </a:rPr>
              <a:t>Доповнена</a:t>
            </a:r>
            <a:r>
              <a:rPr lang="ru-RU" altLang="ru-RU" sz="3200" b="1" dirty="0">
                <a:solidFill>
                  <a:srgbClr val="FFFFFF"/>
                </a:solidFill>
                <a:latin typeface="Times New Roman" pitchFamily="18" charset="0"/>
                <a:cs typeface="Times New Roman" pitchFamily="18" charset="0"/>
              </a:rPr>
              <a:t> </a:t>
            </a:r>
            <a:r>
              <a:rPr lang="ru-RU" altLang="ru-RU" sz="3200" b="1" dirty="0" err="1">
                <a:solidFill>
                  <a:srgbClr val="FFFFFF"/>
                </a:solidFill>
                <a:latin typeface="Times New Roman" pitchFamily="18" charset="0"/>
                <a:cs typeface="Times New Roman" pitchFamily="18" charset="0"/>
              </a:rPr>
              <a:t>реальність</a:t>
            </a:r>
            <a:endParaRPr lang="uk-UA" altLang="ru-RU" sz="3200" b="1" dirty="0">
              <a:solidFill>
                <a:srgbClr val="FFFFFF"/>
              </a:solidFill>
              <a:latin typeface="Times New Roman" pitchFamily="18" charset="0"/>
              <a:cs typeface="Times New Roman" pitchFamily="18" charset="0"/>
            </a:endParaRPr>
          </a:p>
        </p:txBody>
      </p:sp>
      <p:pic>
        <p:nvPicPr>
          <p:cNvPr id="2050" name="Picture 2">
            <a:extLst>
              <a:ext uri="{FF2B5EF4-FFF2-40B4-BE49-F238E27FC236}">
                <a16:creationId xmlns:a16="http://schemas.microsoft.com/office/drawing/2014/main" id="{4D17C4C0-6FD9-A363-4C5B-A4FBE046C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8638"/>
            <a:ext cx="693739" cy="5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7E609EF-066C-7674-4D4D-5CA5FCEB3181}"/>
              </a:ext>
            </a:extLst>
          </p:cNvPr>
          <p:cNvSpPr txBox="1"/>
          <p:nvPr/>
        </p:nvSpPr>
        <p:spPr>
          <a:xfrm>
            <a:off x="-63794" y="762986"/>
            <a:ext cx="9207794" cy="3626955"/>
          </a:xfrm>
          <a:prstGeom prst="rect">
            <a:avLst/>
          </a:prstGeom>
          <a:noFill/>
        </p:spPr>
        <p:txBody>
          <a:bodyPr wrap="square">
            <a:spAutoFit/>
          </a:bodyPr>
          <a:lstStyle/>
          <a:p>
            <a:pPr indent="450215" algn="just">
              <a:lnSpc>
                <a:spcPct val="150000"/>
              </a:lnSpc>
            </a:pPr>
            <a:r>
              <a:rPr lang="uk-UA" b="1" dirty="0">
                <a:effectLst/>
                <a:latin typeface="Times New Roman" panose="02020603050405020304" pitchFamily="18" charset="0"/>
                <a:ea typeface="Calibri" panose="020F0502020204030204" pitchFamily="34" charset="0"/>
                <a:cs typeface="Times New Roman" panose="02020603050405020304" pitchFamily="18" charset="0"/>
              </a:rPr>
              <a:t>Доповнена реальність </a:t>
            </a:r>
            <a:r>
              <a:rPr lang="uk-UA" dirty="0">
                <a:effectLst/>
                <a:latin typeface="Times New Roman" panose="02020603050405020304" pitchFamily="18" charset="0"/>
                <a:ea typeface="Calibri" panose="020F0502020204030204" pitchFamily="34" charset="0"/>
                <a:cs typeface="Times New Roman" panose="02020603050405020304" pitchFamily="18" charset="0"/>
              </a:rPr>
              <a:t>(</a:t>
            </a:r>
            <a:r>
              <a:rPr lang="en-GB" dirty="0">
                <a:effectLst/>
                <a:latin typeface="Times New Roman" panose="02020603050405020304" pitchFamily="18" charset="0"/>
                <a:ea typeface="Calibri" panose="020F0502020204030204" pitchFamily="34" charset="0"/>
                <a:cs typeface="Times New Roman" panose="02020603050405020304" pitchFamily="18" charset="0"/>
              </a:rPr>
              <a:t>Augmented Reality - AR) — </a:t>
            </a:r>
            <a:r>
              <a:rPr lang="uk-UA" dirty="0">
                <a:effectLst/>
                <a:latin typeface="Times New Roman" panose="02020603050405020304" pitchFamily="18" charset="0"/>
                <a:ea typeface="Calibri" panose="020F0502020204030204" pitchFamily="34" charset="0"/>
                <a:cs typeface="Times New Roman" panose="02020603050405020304" pitchFamily="18" charset="0"/>
              </a:rPr>
              <a:t>проектування будь-якої цифрової інформації (зображення, відео, текст, графіка і </a:t>
            </a:r>
            <a:r>
              <a:rPr lang="uk-UA" dirty="0" err="1">
                <a:effectLst/>
                <a:latin typeface="Times New Roman" panose="02020603050405020304" pitchFamily="18" charset="0"/>
                <a:ea typeface="Calibri" panose="020F0502020204030204" pitchFamily="34" charset="0"/>
                <a:cs typeface="Times New Roman" panose="02020603050405020304" pitchFamily="18" charset="0"/>
              </a:rPr>
              <a:t>т.д</a:t>
            </a:r>
            <a:r>
              <a:rPr lang="uk-UA" dirty="0">
                <a:effectLst/>
                <a:latin typeface="Times New Roman" panose="02020603050405020304" pitchFamily="18" charset="0"/>
                <a:ea typeface="Calibri" panose="020F0502020204030204" pitchFamily="34" charset="0"/>
                <a:cs typeface="Times New Roman" panose="02020603050405020304" pitchFamily="18" charset="0"/>
              </a:rPr>
              <a:t>.) поверх екрану будь-яких пристроїв. В результаті реальний світ доповнюється штучними елементами і новою інформацією. Може бути реалізована за допомогою додатків для звичайних смартфонів і планшетів, окулярів доповненої реальності, стаціонарних екранів, проекційних пристроїв та інших технологій.</a:t>
            </a:r>
          </a:p>
          <a:p>
            <a:pPr indent="450215" algn="just">
              <a:lnSpc>
                <a:spcPct val="150000"/>
              </a:lnSpc>
            </a:pPr>
            <a:r>
              <a:rPr lang="uk-UA" dirty="0">
                <a:effectLst/>
                <a:latin typeface="Times New Roman" panose="02020603050405020304" pitchFamily="18" charset="0"/>
                <a:ea typeface="Calibri" panose="020F0502020204030204" pitchFamily="34" charset="0"/>
                <a:cs typeface="Times New Roman" panose="02020603050405020304" pitchFamily="18" charset="0"/>
              </a:rPr>
              <a:t>Загальна схема створення доповненої реальності наступна:</a:t>
            </a:r>
          </a:p>
          <a:p>
            <a:pPr indent="450215" algn="just">
              <a:lnSpc>
                <a:spcPct val="150000"/>
              </a:lnSpc>
            </a:pPr>
            <a:endParaRPr lang="uk-UA"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endParaRPr lang="en-U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C085370-B51B-5A61-6FF6-A41B37FB3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 y="3564294"/>
            <a:ext cx="9121832" cy="2893008"/>
          </a:xfrm>
          <a:prstGeom prst="rect">
            <a:avLst/>
          </a:prstGeom>
        </p:spPr>
      </p:pic>
    </p:spTree>
    <p:extLst>
      <p:ext uri="{BB962C8B-B14F-4D97-AF65-F5344CB8AC3E}">
        <p14:creationId xmlns:p14="http://schemas.microsoft.com/office/powerpoint/2010/main" val="72777699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6544</TotalTime>
  <Words>1455</Words>
  <Application>Microsoft Macintosh PowerPoint</Application>
  <PresentationFormat>On-screen Show (4:3)</PresentationFormat>
  <Paragraphs>116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Narrow</vt:lpstr>
      <vt:lpstr>Calibri</vt:lpstr>
      <vt:lpstr>Times New Roman</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znuznr</dc:creator>
  <cp:lastModifiedBy>Oleksandr Litvin</cp:lastModifiedBy>
  <cp:revision>199</cp:revision>
  <cp:lastPrinted>2024-01-24T09:15:13Z</cp:lastPrinted>
  <dcterms:created xsi:type="dcterms:W3CDTF">2017-09-01T15:22:34Z</dcterms:created>
  <dcterms:modified xsi:type="dcterms:W3CDTF">2024-01-28T23:57:07Z</dcterms:modified>
</cp:coreProperties>
</file>